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4" r:id="rId2"/>
    <p:sldId id="315" r:id="rId3"/>
    <p:sldId id="316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on DAYOUNG" userId="0a408802d033d8b6" providerId="LiveId" clId="{0CA6279C-F713-46A0-8966-EEFB25460B3A}"/>
    <pc:docChg chg="undo custSel addSld delSld modSld delMainMaster">
      <pc:chgData name="Moon DAYOUNG" userId="0a408802d033d8b6" providerId="LiveId" clId="{0CA6279C-F713-46A0-8966-EEFB25460B3A}" dt="2019-12-29T12:24:09.619" v="4186" actId="47"/>
      <pc:docMkLst>
        <pc:docMk/>
      </pc:docMkLst>
      <pc:sldChg chg="del">
        <pc:chgData name="Moon DAYOUNG" userId="0a408802d033d8b6" providerId="LiveId" clId="{0CA6279C-F713-46A0-8966-EEFB25460B3A}" dt="2019-12-29T12:24:00.411" v="4185" actId="47"/>
        <pc:sldMkLst>
          <pc:docMk/>
          <pc:sldMk cId="907920477" sldId="256"/>
        </pc:sldMkLst>
      </pc:sldChg>
      <pc:sldChg chg="del">
        <pc:chgData name="Moon DAYOUNG" userId="0a408802d033d8b6" providerId="LiveId" clId="{0CA6279C-F713-46A0-8966-EEFB25460B3A}" dt="2019-12-29T12:24:00.411" v="4185" actId="47"/>
        <pc:sldMkLst>
          <pc:docMk/>
          <pc:sldMk cId="2708423691" sldId="280"/>
        </pc:sldMkLst>
      </pc:sldChg>
      <pc:sldChg chg="del">
        <pc:chgData name="Moon DAYOUNG" userId="0a408802d033d8b6" providerId="LiveId" clId="{0CA6279C-F713-46A0-8966-EEFB25460B3A}" dt="2019-12-29T12:24:00.411" v="4185" actId="47"/>
        <pc:sldMkLst>
          <pc:docMk/>
          <pc:sldMk cId="2196046409" sldId="295"/>
        </pc:sldMkLst>
      </pc:sldChg>
      <pc:sldChg chg="del">
        <pc:chgData name="Moon DAYOUNG" userId="0a408802d033d8b6" providerId="LiveId" clId="{0CA6279C-F713-46A0-8966-EEFB25460B3A}" dt="2019-12-29T12:24:00.411" v="4185" actId="47"/>
        <pc:sldMkLst>
          <pc:docMk/>
          <pc:sldMk cId="2019522121" sldId="301"/>
        </pc:sldMkLst>
      </pc:sldChg>
      <pc:sldChg chg="del">
        <pc:chgData name="Moon DAYOUNG" userId="0a408802d033d8b6" providerId="LiveId" clId="{0CA6279C-F713-46A0-8966-EEFB25460B3A}" dt="2019-12-29T12:24:00.411" v="4185" actId="47"/>
        <pc:sldMkLst>
          <pc:docMk/>
          <pc:sldMk cId="3200718252" sldId="306"/>
        </pc:sldMkLst>
      </pc:sldChg>
      <pc:sldChg chg="del">
        <pc:chgData name="Moon DAYOUNG" userId="0a408802d033d8b6" providerId="LiveId" clId="{0CA6279C-F713-46A0-8966-EEFB25460B3A}" dt="2019-12-29T12:24:00.411" v="4185" actId="47"/>
        <pc:sldMkLst>
          <pc:docMk/>
          <pc:sldMk cId="131575356" sldId="308"/>
        </pc:sldMkLst>
      </pc:sldChg>
      <pc:sldChg chg="del">
        <pc:chgData name="Moon DAYOUNG" userId="0a408802d033d8b6" providerId="LiveId" clId="{0CA6279C-F713-46A0-8966-EEFB25460B3A}" dt="2019-12-29T12:24:00.411" v="4185" actId="47"/>
        <pc:sldMkLst>
          <pc:docMk/>
          <pc:sldMk cId="263207066" sldId="309"/>
        </pc:sldMkLst>
      </pc:sldChg>
      <pc:sldChg chg="del">
        <pc:chgData name="Moon DAYOUNG" userId="0a408802d033d8b6" providerId="LiveId" clId="{0CA6279C-F713-46A0-8966-EEFB25460B3A}" dt="2019-12-29T12:24:00.411" v="4185" actId="47"/>
        <pc:sldMkLst>
          <pc:docMk/>
          <pc:sldMk cId="477962991" sldId="311"/>
        </pc:sldMkLst>
      </pc:sldChg>
      <pc:sldChg chg="del">
        <pc:chgData name="Moon DAYOUNG" userId="0a408802d033d8b6" providerId="LiveId" clId="{0CA6279C-F713-46A0-8966-EEFB25460B3A}" dt="2019-12-29T12:24:00.411" v="4185" actId="47"/>
        <pc:sldMkLst>
          <pc:docMk/>
          <pc:sldMk cId="1227371796" sldId="312"/>
        </pc:sldMkLst>
      </pc:sldChg>
      <pc:sldChg chg="addSp delSp modSp add del">
        <pc:chgData name="Moon DAYOUNG" userId="0a408802d033d8b6" providerId="LiveId" clId="{0CA6279C-F713-46A0-8966-EEFB25460B3A}" dt="2019-12-29T12:24:09.619" v="4186" actId="47"/>
        <pc:sldMkLst>
          <pc:docMk/>
          <pc:sldMk cId="2808662471" sldId="313"/>
        </pc:sldMkLst>
        <pc:spChg chg="add del mod">
          <ac:chgData name="Moon DAYOUNG" userId="0a408802d033d8b6" providerId="LiveId" clId="{0CA6279C-F713-46A0-8966-EEFB25460B3A}" dt="2019-12-29T09:51:45.646" v="50"/>
          <ac:spMkLst>
            <pc:docMk/>
            <pc:sldMk cId="2808662471" sldId="313"/>
            <ac:spMk id="3" creationId="{96FBABAF-AFCD-4F0E-A7F6-D6CBD79C3F22}"/>
          </ac:spMkLst>
        </pc:spChg>
        <pc:graphicFrameChg chg="add del mod">
          <ac:chgData name="Moon DAYOUNG" userId="0a408802d033d8b6" providerId="LiveId" clId="{0CA6279C-F713-46A0-8966-EEFB25460B3A}" dt="2019-12-29T09:51:45.646" v="50"/>
          <ac:graphicFrameMkLst>
            <pc:docMk/>
            <pc:sldMk cId="2808662471" sldId="313"/>
            <ac:graphicFrameMk id="2" creationId="{AA85F953-0EDE-4856-AF54-16824CF3AA66}"/>
          </ac:graphicFrameMkLst>
        </pc:graphicFrameChg>
        <pc:graphicFrameChg chg="add del mod">
          <ac:chgData name="Moon DAYOUNG" userId="0a408802d033d8b6" providerId="LiveId" clId="{0CA6279C-F713-46A0-8966-EEFB25460B3A}" dt="2019-12-29T09:51:45.646" v="50"/>
          <ac:graphicFrameMkLst>
            <pc:docMk/>
            <pc:sldMk cId="2808662471" sldId="313"/>
            <ac:graphicFrameMk id="4" creationId="{7A89B7C2-62F0-4E74-A581-25E8A510DF96}"/>
          </ac:graphicFrameMkLst>
        </pc:graphicFrameChg>
      </pc:sldChg>
      <pc:sldChg chg="addSp delSp modSp add">
        <pc:chgData name="Moon DAYOUNG" userId="0a408802d033d8b6" providerId="LiveId" clId="{0CA6279C-F713-46A0-8966-EEFB25460B3A}" dt="2019-12-29T10:47:49.967" v="832"/>
        <pc:sldMkLst>
          <pc:docMk/>
          <pc:sldMk cId="1464279497" sldId="314"/>
        </pc:sldMkLst>
        <pc:spChg chg="mod">
          <ac:chgData name="Moon DAYOUNG" userId="0a408802d033d8b6" providerId="LiveId" clId="{0CA6279C-F713-46A0-8966-EEFB25460B3A}" dt="2019-12-29T09:52:49.738" v="193" actId="1076"/>
          <ac:spMkLst>
            <pc:docMk/>
            <pc:sldMk cId="1464279497" sldId="314"/>
            <ac:spMk id="5" creationId="{50151B4F-6F60-469B-9CA0-571E307F9B81}"/>
          </ac:spMkLst>
        </pc:spChg>
        <pc:spChg chg="add mod">
          <ac:chgData name="Moon DAYOUNG" userId="0a408802d033d8b6" providerId="LiveId" clId="{0CA6279C-F713-46A0-8966-EEFB25460B3A}" dt="2019-12-29T09:53:10.278" v="201" actId="1076"/>
          <ac:spMkLst>
            <pc:docMk/>
            <pc:sldMk cId="1464279497" sldId="314"/>
            <ac:spMk id="8" creationId="{DE885139-98C0-4773-BDD5-D67FC7E690EC}"/>
          </ac:spMkLst>
        </pc:spChg>
        <pc:spChg chg="del">
          <ac:chgData name="Moon DAYOUNG" userId="0a408802d033d8b6" providerId="LiveId" clId="{0CA6279C-F713-46A0-8966-EEFB25460B3A}" dt="2019-12-29T09:51:49.149" v="51" actId="478"/>
          <ac:spMkLst>
            <pc:docMk/>
            <pc:sldMk cId="1464279497" sldId="314"/>
            <ac:spMk id="10" creationId="{140E5186-7E8D-4615-8812-B8E7BCF9CAFC}"/>
          </ac:spMkLst>
        </pc:spChg>
        <pc:spChg chg="add mod">
          <ac:chgData name="Moon DAYOUNG" userId="0a408802d033d8b6" providerId="LiveId" clId="{0CA6279C-F713-46A0-8966-EEFB25460B3A}" dt="2019-12-29T09:53:29.467" v="217" actId="20577"/>
          <ac:spMkLst>
            <pc:docMk/>
            <pc:sldMk cId="1464279497" sldId="314"/>
            <ac:spMk id="11" creationId="{2E1C7CC0-8044-44D2-991E-63A5DFA8BAE6}"/>
          </ac:spMkLst>
        </pc:spChg>
        <pc:spChg chg="add mod">
          <ac:chgData name="Moon DAYOUNG" userId="0a408802d033d8b6" providerId="LiveId" clId="{0CA6279C-F713-46A0-8966-EEFB25460B3A}" dt="2019-12-29T10:47:26.007" v="829"/>
          <ac:spMkLst>
            <pc:docMk/>
            <pc:sldMk cId="1464279497" sldId="314"/>
            <ac:spMk id="12" creationId="{95B9A604-4770-45E1-A19F-30DE27943525}"/>
          </ac:spMkLst>
        </pc:spChg>
        <pc:spChg chg="add del mod">
          <ac:chgData name="Moon DAYOUNG" userId="0a408802d033d8b6" providerId="LiveId" clId="{0CA6279C-F713-46A0-8966-EEFB25460B3A}" dt="2019-12-29T10:45:56.289" v="702" actId="478"/>
          <ac:spMkLst>
            <pc:docMk/>
            <pc:sldMk cId="1464279497" sldId="314"/>
            <ac:spMk id="13" creationId="{91889F86-10FC-4BEA-8C7D-CD9DAC107E0A}"/>
          </ac:spMkLst>
        </pc:spChg>
        <pc:spChg chg="add mod">
          <ac:chgData name="Moon DAYOUNG" userId="0a408802d033d8b6" providerId="LiveId" clId="{0CA6279C-F713-46A0-8966-EEFB25460B3A}" dt="2019-12-29T10:47:49.967" v="832"/>
          <ac:spMkLst>
            <pc:docMk/>
            <pc:sldMk cId="1464279497" sldId="314"/>
            <ac:spMk id="14" creationId="{6CF5B785-6D2E-467A-A730-FA1A06DCA2E9}"/>
          </ac:spMkLst>
        </pc:spChg>
        <pc:graphicFrameChg chg="add mod">
          <ac:chgData name="Moon DAYOUNG" userId="0a408802d033d8b6" providerId="LiveId" clId="{0CA6279C-F713-46A0-8966-EEFB25460B3A}" dt="2019-12-29T09:53:06.649" v="199" actId="1076"/>
          <ac:graphicFrameMkLst>
            <pc:docMk/>
            <pc:sldMk cId="1464279497" sldId="314"/>
            <ac:graphicFrameMk id="7" creationId="{027B59F3-E02B-4F9A-8972-A94429BE7BC6}"/>
          </ac:graphicFrameMkLst>
        </pc:graphicFrameChg>
        <pc:graphicFrameChg chg="add">
          <ac:chgData name="Moon DAYOUNG" userId="0a408802d033d8b6" providerId="LiveId" clId="{0CA6279C-F713-46A0-8966-EEFB25460B3A}" dt="2019-12-29T09:51:51.738" v="53"/>
          <ac:graphicFrameMkLst>
            <pc:docMk/>
            <pc:sldMk cId="1464279497" sldId="314"/>
            <ac:graphicFrameMk id="9" creationId="{308AE944-01DA-4CD1-BFB1-8AEE07E06BB3}"/>
          </ac:graphicFrameMkLst>
        </pc:graphicFrameChg>
        <pc:picChg chg="del">
          <ac:chgData name="Moon DAYOUNG" userId="0a408802d033d8b6" providerId="LiveId" clId="{0CA6279C-F713-46A0-8966-EEFB25460B3A}" dt="2019-12-29T09:51:51.474" v="52" actId="478"/>
          <ac:picMkLst>
            <pc:docMk/>
            <pc:sldMk cId="1464279497" sldId="314"/>
            <ac:picMk id="3" creationId="{8631B1D1-E924-46E9-ADCF-09FAA997EB40}"/>
          </ac:picMkLst>
        </pc:picChg>
      </pc:sldChg>
      <pc:sldChg chg="addSp delSp modSp add">
        <pc:chgData name="Moon DAYOUNG" userId="0a408802d033d8b6" providerId="LiveId" clId="{0CA6279C-F713-46A0-8966-EEFB25460B3A}" dt="2019-12-29T11:42:44.145" v="1879"/>
        <pc:sldMkLst>
          <pc:docMk/>
          <pc:sldMk cId="1613612801" sldId="315"/>
        </pc:sldMkLst>
        <pc:spChg chg="del">
          <ac:chgData name="Moon DAYOUNG" userId="0a408802d033d8b6" providerId="LiveId" clId="{0CA6279C-F713-46A0-8966-EEFB25460B3A}" dt="2019-12-29T11:24:58.018" v="840" actId="478"/>
          <ac:spMkLst>
            <pc:docMk/>
            <pc:sldMk cId="1613612801" sldId="315"/>
            <ac:spMk id="8" creationId="{DE885139-98C0-4773-BDD5-D67FC7E690EC}"/>
          </ac:spMkLst>
        </pc:spChg>
        <pc:spChg chg="del mod">
          <ac:chgData name="Moon DAYOUNG" userId="0a408802d033d8b6" providerId="LiveId" clId="{0CA6279C-F713-46A0-8966-EEFB25460B3A}" dt="2019-12-29T11:28:46.798" v="1278" actId="478"/>
          <ac:spMkLst>
            <pc:docMk/>
            <pc:sldMk cId="1613612801" sldId="315"/>
            <ac:spMk id="11" creationId="{2E1C7CC0-8044-44D2-991E-63A5DFA8BAE6}"/>
          </ac:spMkLst>
        </pc:spChg>
        <pc:spChg chg="del">
          <ac:chgData name="Moon DAYOUNG" userId="0a408802d033d8b6" providerId="LiveId" clId="{0CA6279C-F713-46A0-8966-EEFB25460B3A}" dt="2019-12-29T11:24:41.438" v="834" actId="478"/>
          <ac:spMkLst>
            <pc:docMk/>
            <pc:sldMk cId="1613612801" sldId="315"/>
            <ac:spMk id="12" creationId="{95B9A604-4770-45E1-A19F-30DE27943525}"/>
          </ac:spMkLst>
        </pc:spChg>
        <pc:spChg chg="del">
          <ac:chgData name="Moon DAYOUNG" userId="0a408802d033d8b6" providerId="LiveId" clId="{0CA6279C-F713-46A0-8966-EEFB25460B3A}" dt="2019-12-29T11:24:41.438" v="834" actId="478"/>
          <ac:spMkLst>
            <pc:docMk/>
            <pc:sldMk cId="1613612801" sldId="315"/>
            <ac:spMk id="14" creationId="{6CF5B785-6D2E-467A-A730-FA1A06DCA2E9}"/>
          </ac:spMkLst>
        </pc:spChg>
        <pc:graphicFrameChg chg="add mod modGraphic">
          <ac:chgData name="Moon DAYOUNG" userId="0a408802d033d8b6" providerId="LiveId" clId="{0CA6279C-F713-46A0-8966-EEFB25460B3A}" dt="2019-12-29T11:42:44.145" v="1879"/>
          <ac:graphicFrameMkLst>
            <pc:docMk/>
            <pc:sldMk cId="1613612801" sldId="315"/>
            <ac:graphicFrameMk id="3" creationId="{CF4E19F9-4E14-4820-8798-4D91ACC3A7DF}"/>
          </ac:graphicFrameMkLst>
        </pc:graphicFrameChg>
        <pc:graphicFrameChg chg="del">
          <ac:chgData name="Moon DAYOUNG" userId="0a408802d033d8b6" providerId="LiveId" clId="{0CA6279C-F713-46A0-8966-EEFB25460B3A}" dt="2019-12-29T11:24:41.438" v="834" actId="478"/>
          <ac:graphicFrameMkLst>
            <pc:docMk/>
            <pc:sldMk cId="1613612801" sldId="315"/>
            <ac:graphicFrameMk id="7" creationId="{027B59F3-E02B-4F9A-8972-A94429BE7BC6}"/>
          </ac:graphicFrameMkLst>
        </pc:graphicFrameChg>
        <pc:graphicFrameChg chg="del">
          <ac:chgData name="Moon DAYOUNG" userId="0a408802d033d8b6" providerId="LiveId" clId="{0CA6279C-F713-46A0-8966-EEFB25460B3A}" dt="2019-12-29T11:24:41.438" v="834" actId="478"/>
          <ac:graphicFrameMkLst>
            <pc:docMk/>
            <pc:sldMk cId="1613612801" sldId="315"/>
            <ac:graphicFrameMk id="9" creationId="{308AE944-01DA-4CD1-BFB1-8AEE07E06BB3}"/>
          </ac:graphicFrameMkLst>
        </pc:graphicFrameChg>
        <pc:picChg chg="add mod">
          <ac:chgData name="Moon DAYOUNG" userId="0a408802d033d8b6" providerId="LiveId" clId="{0CA6279C-F713-46A0-8966-EEFB25460B3A}" dt="2019-12-29T11:32:20.245" v="1640" actId="1076"/>
          <ac:picMkLst>
            <pc:docMk/>
            <pc:sldMk cId="1613612801" sldId="315"/>
            <ac:picMk id="2" creationId="{3494A9AB-055B-4D5B-B5CB-7F0A953456C0}"/>
          </ac:picMkLst>
        </pc:picChg>
      </pc:sldChg>
      <pc:sldChg chg="addSp delSp modSp add">
        <pc:chgData name="Moon DAYOUNG" userId="0a408802d033d8b6" providerId="LiveId" clId="{0CA6279C-F713-46A0-8966-EEFB25460B3A}" dt="2019-12-29T12:22:48.643" v="4184" actId="20577"/>
        <pc:sldMkLst>
          <pc:docMk/>
          <pc:sldMk cId="118884399" sldId="316"/>
        </pc:sldMkLst>
        <pc:graphicFrameChg chg="mod">
          <ac:chgData name="Moon DAYOUNG" userId="0a408802d033d8b6" providerId="LiveId" clId="{0CA6279C-F713-46A0-8966-EEFB25460B3A}" dt="2019-12-29T12:22:48.643" v="4184" actId="20577"/>
          <ac:graphicFrameMkLst>
            <pc:docMk/>
            <pc:sldMk cId="118884399" sldId="316"/>
            <ac:graphicFrameMk id="3" creationId="{CF4E19F9-4E14-4820-8798-4D91ACC3A7DF}"/>
          </ac:graphicFrameMkLst>
        </pc:graphicFrameChg>
        <pc:picChg chg="del">
          <ac:chgData name="Moon DAYOUNG" userId="0a408802d033d8b6" providerId="LiveId" clId="{0CA6279C-F713-46A0-8966-EEFB25460B3A}" dt="2019-12-29T11:42:49.870" v="1881" actId="478"/>
          <ac:picMkLst>
            <pc:docMk/>
            <pc:sldMk cId="118884399" sldId="316"/>
            <ac:picMk id="2" creationId="{3494A9AB-055B-4D5B-B5CB-7F0A953456C0}"/>
          </ac:picMkLst>
        </pc:picChg>
        <pc:picChg chg="add mod modCrop">
          <ac:chgData name="Moon DAYOUNG" userId="0a408802d033d8b6" providerId="LiveId" clId="{0CA6279C-F713-46A0-8966-EEFB25460B3A}" dt="2019-12-29T12:00:36.047" v="1975" actId="732"/>
          <ac:picMkLst>
            <pc:docMk/>
            <pc:sldMk cId="118884399" sldId="316"/>
            <ac:picMk id="7" creationId="{3BEE2217-917A-42E5-BB08-1DAB24AF83F3}"/>
          </ac:picMkLst>
        </pc:picChg>
        <pc:picChg chg="add del mod">
          <ac:chgData name="Moon DAYOUNG" userId="0a408802d033d8b6" providerId="LiveId" clId="{0CA6279C-F713-46A0-8966-EEFB25460B3A}" dt="2019-12-29T12:00:57.755" v="1978" actId="478"/>
          <ac:picMkLst>
            <pc:docMk/>
            <pc:sldMk cId="118884399" sldId="316"/>
            <ac:picMk id="8" creationId="{8DD7A632-51D0-43D1-9C54-198A293E6D53}"/>
          </ac:picMkLst>
        </pc:picChg>
        <pc:picChg chg="add mod modCrop">
          <ac:chgData name="Moon DAYOUNG" userId="0a408802d033d8b6" providerId="LiveId" clId="{0CA6279C-F713-46A0-8966-EEFB25460B3A}" dt="2019-12-29T12:00:56.570" v="1977" actId="1076"/>
          <ac:picMkLst>
            <pc:docMk/>
            <pc:sldMk cId="118884399" sldId="316"/>
            <ac:picMk id="9" creationId="{46BD84A7-6E26-4488-9588-19FA22D92F39}"/>
          </ac:picMkLst>
        </pc:picChg>
      </pc:sldChg>
      <pc:sldMasterChg chg="del delSldLayout">
        <pc:chgData name="Moon DAYOUNG" userId="0a408802d033d8b6" providerId="LiveId" clId="{0CA6279C-F713-46A0-8966-EEFB25460B3A}" dt="2019-12-29T12:24:00.411" v="4185" actId="47"/>
        <pc:sldMasterMkLst>
          <pc:docMk/>
          <pc:sldMasterMk cId="141570594" sldId="2147483661"/>
        </pc:sldMasterMkLst>
        <pc:sldLayoutChg chg="del">
          <pc:chgData name="Moon DAYOUNG" userId="0a408802d033d8b6" providerId="LiveId" clId="{0CA6279C-F713-46A0-8966-EEFB25460B3A}" dt="2019-12-29T12:24:00.411" v="4185" actId="47"/>
          <pc:sldLayoutMkLst>
            <pc:docMk/>
            <pc:sldMasterMk cId="141570594" sldId="2147483661"/>
            <pc:sldLayoutMk cId="4254662823" sldId="2147483662"/>
          </pc:sldLayoutMkLst>
        </pc:sldLayoutChg>
        <pc:sldLayoutChg chg="del">
          <pc:chgData name="Moon DAYOUNG" userId="0a408802d033d8b6" providerId="LiveId" clId="{0CA6279C-F713-46A0-8966-EEFB25460B3A}" dt="2019-12-29T12:24:00.411" v="4185" actId="47"/>
          <pc:sldLayoutMkLst>
            <pc:docMk/>
            <pc:sldMasterMk cId="141570594" sldId="2147483661"/>
            <pc:sldLayoutMk cId="3112432246" sldId="2147483663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30DE1E-5D9B-48F7-970F-73904263EA42}" type="doc">
      <dgm:prSet loTypeId="urn:microsoft.com/office/officeart/2005/8/layout/vList2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pPr latinLnBrk="1"/>
          <a:endParaRPr lang="ko-KR" altLang="en-US"/>
        </a:p>
      </dgm:t>
    </dgm:pt>
    <dgm:pt modelId="{C5B04DF8-A0E9-4C4E-A6D9-EDC4114D41CD}">
      <dgm:prSet phldrT="[텍스트]" custT="1"/>
      <dgm:spPr/>
      <dgm:t>
        <a:bodyPr/>
        <a:lstStyle/>
        <a:p>
          <a:pPr latinLnBrk="1"/>
          <a:r>
            <a:rPr lang="ko-KR" altLang="en-US" sz="1800" dirty="0"/>
            <a:t>분기마다 개점 점포수</a:t>
          </a:r>
          <a:r>
            <a:rPr lang="en-US" altLang="ko-KR" sz="1800" dirty="0"/>
            <a:t>, </a:t>
          </a:r>
          <a:r>
            <a:rPr lang="ko-KR" altLang="en-US" sz="1800" dirty="0"/>
            <a:t>폐점 점포수 </a:t>
          </a:r>
        </a:p>
      </dgm:t>
    </dgm:pt>
    <dgm:pt modelId="{06D2BFBF-E5CF-44E0-8137-61C765DCF8A8}" type="parTrans" cxnId="{9BD060C5-1DDA-4F21-BB8E-AFEFFD66C62C}">
      <dgm:prSet/>
      <dgm:spPr/>
      <dgm:t>
        <a:bodyPr/>
        <a:lstStyle/>
        <a:p>
          <a:pPr latinLnBrk="1"/>
          <a:endParaRPr lang="ko-KR" altLang="en-US"/>
        </a:p>
      </dgm:t>
    </dgm:pt>
    <dgm:pt modelId="{83D526B3-096E-4F79-9B25-0B58177C2FE6}" type="sibTrans" cxnId="{9BD060C5-1DDA-4F21-BB8E-AFEFFD66C62C}">
      <dgm:prSet/>
      <dgm:spPr/>
      <dgm:t>
        <a:bodyPr/>
        <a:lstStyle/>
        <a:p>
          <a:pPr latinLnBrk="1"/>
          <a:endParaRPr lang="ko-KR" altLang="en-US"/>
        </a:p>
      </dgm:t>
    </dgm:pt>
    <dgm:pt modelId="{DB36E208-CCE1-4E41-9AF6-C63580C1F1C2}">
      <dgm:prSet phldrT="[텍스트]" custT="1"/>
      <dgm:spPr/>
      <dgm:t>
        <a:bodyPr/>
        <a:lstStyle/>
        <a:p>
          <a:pPr latinLnBrk="1"/>
          <a:r>
            <a:rPr lang="ko-KR" altLang="en-US" sz="1400" dirty="0"/>
            <a:t>가게 회전율이 높은 상권일수록 매출액이 높다</a:t>
          </a:r>
        </a:p>
      </dgm:t>
    </dgm:pt>
    <dgm:pt modelId="{94BFDEA0-A752-4E53-AF19-52C4B1BB9391}" type="parTrans" cxnId="{C2E97E3A-8C72-4AA0-AF69-B3CC709007DC}">
      <dgm:prSet/>
      <dgm:spPr/>
      <dgm:t>
        <a:bodyPr/>
        <a:lstStyle/>
        <a:p>
          <a:pPr latinLnBrk="1"/>
          <a:endParaRPr lang="ko-KR" altLang="en-US"/>
        </a:p>
      </dgm:t>
    </dgm:pt>
    <dgm:pt modelId="{EABC9FE0-956A-46DE-925D-83173C17735D}" type="sibTrans" cxnId="{C2E97E3A-8C72-4AA0-AF69-B3CC709007DC}">
      <dgm:prSet/>
      <dgm:spPr/>
      <dgm:t>
        <a:bodyPr/>
        <a:lstStyle/>
        <a:p>
          <a:pPr latinLnBrk="1"/>
          <a:endParaRPr lang="ko-KR" altLang="en-US"/>
        </a:p>
      </dgm:t>
    </dgm:pt>
    <dgm:pt modelId="{12752B16-D963-4C62-85FF-C69D4E445B4F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여성직장인구</a:t>
          </a:r>
          <a:r>
            <a:rPr lang="en-US" altLang="ko-KR" sz="1800" dirty="0"/>
            <a:t>, </a:t>
          </a:r>
          <a:r>
            <a:rPr lang="ko-KR" altLang="en-US" sz="1800" dirty="0"/>
            <a:t>남성</a:t>
          </a:r>
          <a:r>
            <a:rPr lang="en-US" altLang="ko-KR" sz="1800" dirty="0"/>
            <a:t>/</a:t>
          </a:r>
          <a:r>
            <a:rPr lang="ko-KR" altLang="en-US" sz="1800" dirty="0"/>
            <a:t>여성 유동인구</a:t>
          </a:r>
        </a:p>
      </dgm:t>
    </dgm:pt>
    <dgm:pt modelId="{F1B079C8-5734-4616-BCA9-831C299A6FE5}" type="parTrans" cxnId="{EA0A4687-80FC-4E26-A5EB-0A61C5163871}">
      <dgm:prSet/>
      <dgm:spPr/>
      <dgm:t>
        <a:bodyPr/>
        <a:lstStyle/>
        <a:p>
          <a:pPr latinLnBrk="1"/>
          <a:endParaRPr lang="ko-KR" altLang="en-US"/>
        </a:p>
      </dgm:t>
    </dgm:pt>
    <dgm:pt modelId="{B5B96FD1-7520-42F6-94E3-69A9325B9685}" type="sibTrans" cxnId="{EA0A4687-80FC-4E26-A5EB-0A61C5163871}">
      <dgm:prSet/>
      <dgm:spPr/>
      <dgm:t>
        <a:bodyPr/>
        <a:lstStyle/>
        <a:p>
          <a:pPr latinLnBrk="1"/>
          <a:endParaRPr lang="ko-KR" altLang="en-US"/>
        </a:p>
      </dgm:t>
    </dgm:pt>
    <dgm:pt modelId="{DE751DD6-C727-4131-A56C-992483E9C309}">
      <dgm:prSet phldrT="[텍스트]" custT="1"/>
      <dgm:spPr/>
      <dgm:t>
        <a:bodyPr/>
        <a:lstStyle/>
        <a:p>
          <a:pPr latinLnBrk="1"/>
          <a:r>
            <a:rPr lang="ko-KR" altLang="en-US" sz="1400" dirty="0"/>
            <a:t>여성을 타겟으로 하는 상권인 경우 직장인을 타겟팅 하는 것이 유리하다</a:t>
          </a:r>
        </a:p>
      </dgm:t>
    </dgm:pt>
    <dgm:pt modelId="{D6A82C10-C38D-4A49-B232-8CB9D4865D14}" type="parTrans" cxnId="{3F7FA1A6-2303-422E-BD69-E7516DB8B18D}">
      <dgm:prSet/>
      <dgm:spPr/>
      <dgm:t>
        <a:bodyPr/>
        <a:lstStyle/>
        <a:p>
          <a:pPr latinLnBrk="1"/>
          <a:endParaRPr lang="ko-KR" altLang="en-US"/>
        </a:p>
      </dgm:t>
    </dgm:pt>
    <dgm:pt modelId="{34A6BC99-CD87-478A-9988-8DE25271703A}" type="sibTrans" cxnId="{3F7FA1A6-2303-422E-BD69-E7516DB8B18D}">
      <dgm:prSet/>
      <dgm:spPr/>
      <dgm:t>
        <a:bodyPr/>
        <a:lstStyle/>
        <a:p>
          <a:pPr latinLnBrk="1"/>
          <a:endParaRPr lang="ko-KR" altLang="en-US"/>
        </a:p>
      </dgm:t>
    </dgm:pt>
    <dgm:pt modelId="{77D5B34F-35E8-4DBF-A71C-6D8AA59EB536}">
      <dgm:prSet phldrT="[텍스트]" custT="1"/>
      <dgm:spPr/>
      <dgm:t>
        <a:bodyPr/>
        <a:lstStyle/>
        <a:p>
          <a:pPr latinLnBrk="1"/>
          <a:r>
            <a:rPr lang="ko-KR" altLang="en-US" sz="1400" dirty="0"/>
            <a:t>유동인구가 많은 곳은 남성을 타겟팅 하는 것이 유리하다</a:t>
          </a:r>
          <a:r>
            <a:rPr lang="en-US" altLang="ko-KR" sz="1400" dirty="0"/>
            <a:t>.</a:t>
          </a:r>
          <a:endParaRPr lang="ko-KR" altLang="en-US" sz="1400" dirty="0"/>
        </a:p>
      </dgm:t>
    </dgm:pt>
    <dgm:pt modelId="{755471CB-7B23-4196-A502-32F6CFB43815}" type="parTrans" cxnId="{95E0126B-E981-4040-AC72-93FE0A1A1A70}">
      <dgm:prSet/>
      <dgm:spPr/>
      <dgm:t>
        <a:bodyPr/>
        <a:lstStyle/>
        <a:p>
          <a:pPr latinLnBrk="1"/>
          <a:endParaRPr lang="ko-KR" altLang="en-US"/>
        </a:p>
      </dgm:t>
    </dgm:pt>
    <dgm:pt modelId="{D4C0C141-7242-4832-B3C3-6207BBD70855}" type="sibTrans" cxnId="{95E0126B-E981-4040-AC72-93FE0A1A1A70}">
      <dgm:prSet/>
      <dgm:spPr/>
      <dgm:t>
        <a:bodyPr/>
        <a:lstStyle/>
        <a:p>
          <a:pPr latinLnBrk="1"/>
          <a:endParaRPr lang="ko-KR" altLang="en-US"/>
        </a:p>
      </dgm:t>
    </dgm:pt>
    <dgm:pt modelId="{1479B639-3030-4095-BCC6-1678200B9CC3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시간대별 매출 비율</a:t>
          </a:r>
        </a:p>
      </dgm:t>
    </dgm:pt>
    <dgm:pt modelId="{EFA60802-4AAC-4AD0-B690-6BED6D6EF637}" type="parTrans" cxnId="{A4CC6A64-61CE-4FB9-86F2-59E7986D1246}">
      <dgm:prSet/>
      <dgm:spPr/>
      <dgm:t>
        <a:bodyPr/>
        <a:lstStyle/>
        <a:p>
          <a:pPr latinLnBrk="1"/>
          <a:endParaRPr lang="ko-KR" altLang="en-US"/>
        </a:p>
      </dgm:t>
    </dgm:pt>
    <dgm:pt modelId="{0A811C88-01C0-4BC9-BCFB-DFFB02F63218}" type="sibTrans" cxnId="{A4CC6A64-61CE-4FB9-86F2-59E7986D1246}">
      <dgm:prSet/>
      <dgm:spPr/>
      <dgm:t>
        <a:bodyPr/>
        <a:lstStyle/>
        <a:p>
          <a:pPr latinLnBrk="1"/>
          <a:endParaRPr lang="ko-KR" altLang="en-US"/>
        </a:p>
      </dgm:t>
    </dgm:pt>
    <dgm:pt modelId="{B8ECF1B7-4209-4020-97EF-18BF464E48E3}">
      <dgm:prSet phldrT="[텍스트]" custT="1"/>
      <dgm:spPr/>
      <dgm:t>
        <a:bodyPr/>
        <a:lstStyle/>
        <a:p>
          <a:pPr latinLnBrk="1"/>
          <a:endParaRPr lang="ko-KR" altLang="en-US" sz="1400" dirty="0"/>
        </a:p>
      </dgm:t>
    </dgm:pt>
    <dgm:pt modelId="{673D06AA-37F0-48D7-8A63-37FE6BEDB2AE}" type="parTrans" cxnId="{C5BB1E89-BEC4-49C9-9238-DF20CAC1D6F4}">
      <dgm:prSet/>
      <dgm:spPr/>
      <dgm:t>
        <a:bodyPr/>
        <a:lstStyle/>
        <a:p>
          <a:pPr latinLnBrk="1"/>
          <a:endParaRPr lang="ko-KR" altLang="en-US"/>
        </a:p>
      </dgm:t>
    </dgm:pt>
    <dgm:pt modelId="{12D08D23-C6B0-494D-829F-B95F6B0B84DA}" type="sibTrans" cxnId="{C5BB1E89-BEC4-49C9-9238-DF20CAC1D6F4}">
      <dgm:prSet/>
      <dgm:spPr/>
      <dgm:t>
        <a:bodyPr/>
        <a:lstStyle/>
        <a:p>
          <a:pPr latinLnBrk="1"/>
          <a:endParaRPr lang="ko-KR" altLang="en-US"/>
        </a:p>
      </dgm:t>
    </dgm:pt>
    <dgm:pt modelId="{67BB2AC9-CEFE-4ED6-B59D-6D1CBFAD82A1}">
      <dgm:prSet phldrT="[텍스트]" custT="1"/>
      <dgm:spPr/>
      <dgm:t>
        <a:bodyPr/>
        <a:lstStyle/>
        <a:p>
          <a:pPr latinLnBrk="1"/>
          <a:r>
            <a:rPr lang="ko-KR" altLang="en-US" sz="1400" dirty="0"/>
            <a:t>단순히 점포수가 많은 것보다 개업 및 폐업이 활발한 것이 상권 매출액에 더 큰 영향을 끼친다</a:t>
          </a:r>
        </a:p>
      </dgm:t>
    </dgm:pt>
    <dgm:pt modelId="{B9A08FAA-FA9A-46BA-B6E2-92C90DF7513E}" type="parTrans" cxnId="{F084DB18-3DB1-41CC-9FD8-FBB0AEC21B39}">
      <dgm:prSet/>
      <dgm:spPr/>
      <dgm:t>
        <a:bodyPr/>
        <a:lstStyle/>
        <a:p>
          <a:pPr latinLnBrk="1"/>
          <a:endParaRPr lang="ko-KR" altLang="en-US"/>
        </a:p>
      </dgm:t>
    </dgm:pt>
    <dgm:pt modelId="{DC4B4A8D-7E54-480C-AFDC-7E9A43CFDA20}" type="sibTrans" cxnId="{F084DB18-3DB1-41CC-9FD8-FBB0AEC21B39}">
      <dgm:prSet/>
      <dgm:spPr/>
      <dgm:t>
        <a:bodyPr/>
        <a:lstStyle/>
        <a:p>
          <a:pPr latinLnBrk="1"/>
          <a:endParaRPr lang="ko-KR" altLang="en-US"/>
        </a:p>
      </dgm:t>
    </dgm:pt>
    <dgm:pt modelId="{E0F581FB-8545-4889-9F9E-F7846EB8F497}">
      <dgm:prSet phldrT="[텍스트]" custT="1"/>
      <dgm:spPr/>
      <dgm:t>
        <a:bodyPr/>
        <a:lstStyle/>
        <a:p>
          <a:pPr latinLnBrk="1"/>
          <a:r>
            <a:rPr lang="ko-KR" altLang="en-US" sz="1400" dirty="0"/>
            <a:t>유일하게 </a:t>
          </a:r>
          <a:r>
            <a:rPr lang="en-US" altLang="ko-KR" sz="1400" dirty="0"/>
            <a:t>21~24</a:t>
          </a:r>
          <a:r>
            <a:rPr lang="ko-KR" altLang="en-US" sz="1400" dirty="0"/>
            <a:t>시 매출비율이 매출과 정</a:t>
          </a:r>
          <a:r>
            <a:rPr lang="en-US" altLang="ko-KR" sz="1400" dirty="0"/>
            <a:t>(+)</a:t>
          </a:r>
          <a:r>
            <a:rPr lang="ko-KR" altLang="en-US" sz="1400" dirty="0"/>
            <a:t>의 상관관계를 보인다</a:t>
          </a:r>
        </a:p>
      </dgm:t>
    </dgm:pt>
    <dgm:pt modelId="{52E1D42B-AACA-4B98-B24D-B1EDE836E970}" type="parTrans" cxnId="{505192B2-6866-47E2-9300-FD9324B8A008}">
      <dgm:prSet/>
      <dgm:spPr/>
      <dgm:t>
        <a:bodyPr/>
        <a:lstStyle/>
        <a:p>
          <a:pPr latinLnBrk="1"/>
          <a:endParaRPr lang="ko-KR" altLang="en-US"/>
        </a:p>
      </dgm:t>
    </dgm:pt>
    <dgm:pt modelId="{47119B8C-192E-4DD1-ADDB-4CAB4BCC40FC}" type="sibTrans" cxnId="{505192B2-6866-47E2-9300-FD9324B8A008}">
      <dgm:prSet/>
      <dgm:spPr/>
      <dgm:t>
        <a:bodyPr/>
        <a:lstStyle/>
        <a:p>
          <a:pPr latinLnBrk="1"/>
          <a:endParaRPr lang="ko-KR" altLang="en-US"/>
        </a:p>
      </dgm:t>
    </dgm:pt>
    <dgm:pt modelId="{1941FAF5-CD1D-4BDC-B775-97C1FC1C20C7}">
      <dgm:prSet phldrT="[텍스트]" custT="1"/>
      <dgm:spPr/>
      <dgm:t>
        <a:bodyPr/>
        <a:lstStyle/>
        <a:p>
          <a:pPr latinLnBrk="1"/>
          <a:r>
            <a:rPr lang="ko-KR" altLang="en-US" sz="1400" dirty="0"/>
            <a:t>매출 비율의 분포 특성 때문</a:t>
          </a:r>
        </a:p>
      </dgm:t>
    </dgm:pt>
    <dgm:pt modelId="{139213B6-1573-4207-9A2B-75D458C4D9FA}" type="parTrans" cxnId="{169E9F63-88B4-418E-80F1-57BEDD167973}">
      <dgm:prSet/>
      <dgm:spPr/>
      <dgm:t>
        <a:bodyPr/>
        <a:lstStyle/>
        <a:p>
          <a:pPr latinLnBrk="1"/>
          <a:endParaRPr lang="ko-KR" altLang="en-US"/>
        </a:p>
      </dgm:t>
    </dgm:pt>
    <dgm:pt modelId="{1F6A7128-5D7D-436F-B144-538BF90F7762}" type="sibTrans" cxnId="{169E9F63-88B4-418E-80F1-57BEDD167973}">
      <dgm:prSet/>
      <dgm:spPr/>
      <dgm:t>
        <a:bodyPr/>
        <a:lstStyle/>
        <a:p>
          <a:pPr latinLnBrk="1"/>
          <a:endParaRPr lang="ko-KR" altLang="en-US"/>
        </a:p>
      </dgm:t>
    </dgm:pt>
    <dgm:pt modelId="{05279F0D-83C1-4D13-8F3F-97B02B97ED65}" type="pres">
      <dgm:prSet presAssocID="{3F30DE1E-5D9B-48F7-970F-73904263EA42}" presName="linear" presStyleCnt="0">
        <dgm:presLayoutVars>
          <dgm:animLvl val="lvl"/>
          <dgm:resizeHandles val="exact"/>
        </dgm:presLayoutVars>
      </dgm:prSet>
      <dgm:spPr/>
    </dgm:pt>
    <dgm:pt modelId="{842F8EDC-45A5-48B2-AD63-E1836BEDD62D}" type="pres">
      <dgm:prSet presAssocID="{C5B04DF8-A0E9-4C4E-A6D9-EDC4114D41C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5E0A869-FCFF-4D16-BE5C-7D029F088F5E}" type="pres">
      <dgm:prSet presAssocID="{C5B04DF8-A0E9-4C4E-A6D9-EDC4114D41CD}" presName="childText" presStyleLbl="revTx" presStyleIdx="0" presStyleCnt="3">
        <dgm:presLayoutVars>
          <dgm:bulletEnabled val="1"/>
        </dgm:presLayoutVars>
      </dgm:prSet>
      <dgm:spPr/>
    </dgm:pt>
    <dgm:pt modelId="{9097E005-E812-40FF-9FA6-FFE64CE3CB09}" type="pres">
      <dgm:prSet presAssocID="{12752B16-D963-4C62-85FF-C69D4E445B4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F9A5F72-E39D-4072-BDB5-04E4DAB95563}" type="pres">
      <dgm:prSet presAssocID="{12752B16-D963-4C62-85FF-C69D4E445B4F}" presName="childText" presStyleLbl="revTx" presStyleIdx="1" presStyleCnt="3">
        <dgm:presLayoutVars>
          <dgm:bulletEnabled val="1"/>
        </dgm:presLayoutVars>
      </dgm:prSet>
      <dgm:spPr/>
    </dgm:pt>
    <dgm:pt modelId="{04FB3563-1919-486E-ADE3-96F9E67DAB75}" type="pres">
      <dgm:prSet presAssocID="{1479B639-3030-4095-BCC6-1678200B9CC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BA2F03C-67E2-4501-A271-732F47B7B305}" type="pres">
      <dgm:prSet presAssocID="{1479B639-3030-4095-BCC6-1678200B9CC3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29586007-59F4-4DB9-93F5-52B89D1EA488}" type="presOf" srcId="{C5B04DF8-A0E9-4C4E-A6D9-EDC4114D41CD}" destId="{842F8EDC-45A5-48B2-AD63-E1836BEDD62D}" srcOrd="0" destOrd="0" presId="urn:microsoft.com/office/officeart/2005/8/layout/vList2"/>
    <dgm:cxn modelId="{4D8E3C18-CA4F-48A5-8186-9256977CF253}" type="presOf" srcId="{77D5B34F-35E8-4DBF-A71C-6D8AA59EB536}" destId="{7F9A5F72-E39D-4072-BDB5-04E4DAB95563}" srcOrd="0" destOrd="1" presId="urn:microsoft.com/office/officeart/2005/8/layout/vList2"/>
    <dgm:cxn modelId="{F084DB18-3DB1-41CC-9FD8-FBB0AEC21B39}" srcId="{C5B04DF8-A0E9-4C4E-A6D9-EDC4114D41CD}" destId="{67BB2AC9-CEFE-4ED6-B59D-6D1CBFAD82A1}" srcOrd="1" destOrd="0" parTransId="{B9A08FAA-FA9A-46BA-B6E2-92C90DF7513E}" sibTransId="{DC4B4A8D-7E54-480C-AFDC-7E9A43CFDA20}"/>
    <dgm:cxn modelId="{D6B85F2B-B6FE-487E-8240-92F41CD03CDC}" type="presOf" srcId="{E0F581FB-8545-4889-9F9E-F7846EB8F497}" destId="{0BA2F03C-67E2-4501-A271-732F47B7B305}" srcOrd="0" destOrd="0" presId="urn:microsoft.com/office/officeart/2005/8/layout/vList2"/>
    <dgm:cxn modelId="{C2E97E3A-8C72-4AA0-AF69-B3CC709007DC}" srcId="{C5B04DF8-A0E9-4C4E-A6D9-EDC4114D41CD}" destId="{DB36E208-CCE1-4E41-9AF6-C63580C1F1C2}" srcOrd="0" destOrd="0" parTransId="{94BFDEA0-A752-4E53-AF19-52C4B1BB9391}" sibTransId="{EABC9FE0-956A-46DE-925D-83173C17735D}"/>
    <dgm:cxn modelId="{462D385D-14E6-4193-A315-67AAED4B868C}" type="presOf" srcId="{1479B639-3030-4095-BCC6-1678200B9CC3}" destId="{04FB3563-1919-486E-ADE3-96F9E67DAB75}" srcOrd="0" destOrd="0" presId="urn:microsoft.com/office/officeart/2005/8/layout/vList2"/>
    <dgm:cxn modelId="{169E9F63-88B4-418E-80F1-57BEDD167973}" srcId="{1479B639-3030-4095-BCC6-1678200B9CC3}" destId="{1941FAF5-CD1D-4BDC-B775-97C1FC1C20C7}" srcOrd="1" destOrd="0" parTransId="{139213B6-1573-4207-9A2B-75D458C4D9FA}" sibTransId="{1F6A7128-5D7D-436F-B144-538BF90F7762}"/>
    <dgm:cxn modelId="{A4CC6A64-61CE-4FB9-86F2-59E7986D1246}" srcId="{3F30DE1E-5D9B-48F7-970F-73904263EA42}" destId="{1479B639-3030-4095-BCC6-1678200B9CC3}" srcOrd="2" destOrd="0" parTransId="{EFA60802-4AAC-4AD0-B690-6BED6D6EF637}" sibTransId="{0A811C88-01C0-4BC9-BCFB-DFFB02F63218}"/>
    <dgm:cxn modelId="{95E0126B-E981-4040-AC72-93FE0A1A1A70}" srcId="{12752B16-D963-4C62-85FF-C69D4E445B4F}" destId="{77D5B34F-35E8-4DBF-A71C-6D8AA59EB536}" srcOrd="1" destOrd="0" parTransId="{755471CB-7B23-4196-A502-32F6CFB43815}" sibTransId="{D4C0C141-7242-4832-B3C3-6207BBD70855}"/>
    <dgm:cxn modelId="{FAFE2C75-1256-4F62-89A4-AE2BC0F28C33}" type="presOf" srcId="{B8ECF1B7-4209-4020-97EF-18BF464E48E3}" destId="{05E0A869-FCFF-4D16-BE5C-7D029F088F5E}" srcOrd="0" destOrd="2" presId="urn:microsoft.com/office/officeart/2005/8/layout/vList2"/>
    <dgm:cxn modelId="{EA0A4687-80FC-4E26-A5EB-0A61C5163871}" srcId="{3F30DE1E-5D9B-48F7-970F-73904263EA42}" destId="{12752B16-D963-4C62-85FF-C69D4E445B4F}" srcOrd="1" destOrd="0" parTransId="{F1B079C8-5734-4616-BCA9-831C299A6FE5}" sibTransId="{B5B96FD1-7520-42F6-94E3-69A9325B9685}"/>
    <dgm:cxn modelId="{C5BB1E89-BEC4-49C9-9238-DF20CAC1D6F4}" srcId="{C5B04DF8-A0E9-4C4E-A6D9-EDC4114D41CD}" destId="{B8ECF1B7-4209-4020-97EF-18BF464E48E3}" srcOrd="2" destOrd="0" parTransId="{673D06AA-37F0-48D7-8A63-37FE6BEDB2AE}" sibTransId="{12D08D23-C6B0-494D-829F-B95F6B0B84DA}"/>
    <dgm:cxn modelId="{EC5C618C-26A8-4C97-A17D-D2BC5A1F5A16}" type="presOf" srcId="{67BB2AC9-CEFE-4ED6-B59D-6D1CBFAD82A1}" destId="{05E0A869-FCFF-4D16-BE5C-7D029F088F5E}" srcOrd="0" destOrd="1" presId="urn:microsoft.com/office/officeart/2005/8/layout/vList2"/>
    <dgm:cxn modelId="{40D8969A-9B9D-4B77-B96D-EE0990AA6B3F}" type="presOf" srcId="{1941FAF5-CD1D-4BDC-B775-97C1FC1C20C7}" destId="{0BA2F03C-67E2-4501-A271-732F47B7B305}" srcOrd="0" destOrd="1" presId="urn:microsoft.com/office/officeart/2005/8/layout/vList2"/>
    <dgm:cxn modelId="{A90C709D-23EF-4DE5-96C4-FE7F1D28254C}" type="presOf" srcId="{12752B16-D963-4C62-85FF-C69D4E445B4F}" destId="{9097E005-E812-40FF-9FA6-FFE64CE3CB09}" srcOrd="0" destOrd="0" presId="urn:microsoft.com/office/officeart/2005/8/layout/vList2"/>
    <dgm:cxn modelId="{3F7FA1A6-2303-422E-BD69-E7516DB8B18D}" srcId="{12752B16-D963-4C62-85FF-C69D4E445B4F}" destId="{DE751DD6-C727-4131-A56C-992483E9C309}" srcOrd="0" destOrd="0" parTransId="{D6A82C10-C38D-4A49-B232-8CB9D4865D14}" sibTransId="{34A6BC99-CD87-478A-9988-8DE25271703A}"/>
    <dgm:cxn modelId="{505192B2-6866-47E2-9300-FD9324B8A008}" srcId="{1479B639-3030-4095-BCC6-1678200B9CC3}" destId="{E0F581FB-8545-4889-9F9E-F7846EB8F497}" srcOrd="0" destOrd="0" parTransId="{52E1D42B-AACA-4B98-B24D-B1EDE836E970}" sibTransId="{47119B8C-192E-4DD1-ADDB-4CAB4BCC40FC}"/>
    <dgm:cxn modelId="{E321C0BD-0A9E-444E-8505-3D4CAFE6ECD7}" type="presOf" srcId="{DE751DD6-C727-4131-A56C-992483E9C309}" destId="{7F9A5F72-E39D-4072-BDB5-04E4DAB95563}" srcOrd="0" destOrd="0" presId="urn:microsoft.com/office/officeart/2005/8/layout/vList2"/>
    <dgm:cxn modelId="{9BD060C5-1DDA-4F21-BB8E-AFEFFD66C62C}" srcId="{3F30DE1E-5D9B-48F7-970F-73904263EA42}" destId="{C5B04DF8-A0E9-4C4E-A6D9-EDC4114D41CD}" srcOrd="0" destOrd="0" parTransId="{06D2BFBF-E5CF-44E0-8137-61C765DCF8A8}" sibTransId="{83D526B3-096E-4F79-9B25-0B58177C2FE6}"/>
    <dgm:cxn modelId="{F89076E4-DBD3-4EEC-B487-4EF8465AED25}" type="presOf" srcId="{DB36E208-CCE1-4E41-9AF6-C63580C1F1C2}" destId="{05E0A869-FCFF-4D16-BE5C-7D029F088F5E}" srcOrd="0" destOrd="0" presId="urn:microsoft.com/office/officeart/2005/8/layout/vList2"/>
    <dgm:cxn modelId="{6E67ECF7-6C5F-4ECE-A2EE-70699142AE73}" type="presOf" srcId="{3F30DE1E-5D9B-48F7-970F-73904263EA42}" destId="{05279F0D-83C1-4D13-8F3F-97B02B97ED65}" srcOrd="0" destOrd="0" presId="urn:microsoft.com/office/officeart/2005/8/layout/vList2"/>
    <dgm:cxn modelId="{C2C7ED9F-C60D-4ABC-83BF-FE73002712F9}" type="presParOf" srcId="{05279F0D-83C1-4D13-8F3F-97B02B97ED65}" destId="{842F8EDC-45A5-48B2-AD63-E1836BEDD62D}" srcOrd="0" destOrd="0" presId="urn:microsoft.com/office/officeart/2005/8/layout/vList2"/>
    <dgm:cxn modelId="{DF29C746-E055-4F51-87ED-EB681E13243A}" type="presParOf" srcId="{05279F0D-83C1-4D13-8F3F-97B02B97ED65}" destId="{05E0A869-FCFF-4D16-BE5C-7D029F088F5E}" srcOrd="1" destOrd="0" presId="urn:microsoft.com/office/officeart/2005/8/layout/vList2"/>
    <dgm:cxn modelId="{E50C8304-8D1C-4D4B-8A56-B3E7CF3E5B4D}" type="presParOf" srcId="{05279F0D-83C1-4D13-8F3F-97B02B97ED65}" destId="{9097E005-E812-40FF-9FA6-FFE64CE3CB09}" srcOrd="2" destOrd="0" presId="urn:microsoft.com/office/officeart/2005/8/layout/vList2"/>
    <dgm:cxn modelId="{36BB10D2-B76B-4CF5-AA6A-87E1B3F6EB1A}" type="presParOf" srcId="{05279F0D-83C1-4D13-8F3F-97B02B97ED65}" destId="{7F9A5F72-E39D-4072-BDB5-04E4DAB95563}" srcOrd="3" destOrd="0" presId="urn:microsoft.com/office/officeart/2005/8/layout/vList2"/>
    <dgm:cxn modelId="{1320A8D6-8D86-4A50-A33E-7AEC0C3C011E}" type="presParOf" srcId="{05279F0D-83C1-4D13-8F3F-97B02B97ED65}" destId="{04FB3563-1919-486E-ADE3-96F9E67DAB75}" srcOrd="4" destOrd="0" presId="urn:microsoft.com/office/officeart/2005/8/layout/vList2"/>
    <dgm:cxn modelId="{02C7598B-5746-404A-B497-4EA48CD311D0}" type="presParOf" srcId="{05279F0D-83C1-4D13-8F3F-97B02B97ED65}" destId="{0BA2F03C-67E2-4501-A271-732F47B7B305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F30DE1E-5D9B-48F7-970F-73904263EA42}" type="doc">
      <dgm:prSet loTypeId="urn:microsoft.com/office/officeart/2005/8/layout/vList2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pPr latinLnBrk="1"/>
          <a:endParaRPr lang="ko-KR" altLang="en-US"/>
        </a:p>
      </dgm:t>
    </dgm:pt>
    <dgm:pt modelId="{DB36E208-CCE1-4E41-9AF6-C63580C1F1C2}">
      <dgm:prSet phldrT="[텍스트]" custT="1"/>
      <dgm:spPr/>
      <dgm:t>
        <a:bodyPr/>
        <a:lstStyle/>
        <a:p>
          <a:pPr latinLnBrk="1"/>
          <a:r>
            <a:rPr lang="en-US" altLang="ko-KR" sz="1400" dirty="0"/>
            <a:t>21-24</a:t>
          </a:r>
          <a:r>
            <a:rPr lang="ko-KR" altLang="en-US" sz="1400" dirty="0"/>
            <a:t>시 매출비율만 유의미한 이유 추정</a:t>
          </a:r>
        </a:p>
      </dgm:t>
    </dgm:pt>
    <dgm:pt modelId="{94BFDEA0-A752-4E53-AF19-52C4B1BB9391}" type="parTrans" cxnId="{C2E97E3A-8C72-4AA0-AF69-B3CC709007DC}">
      <dgm:prSet/>
      <dgm:spPr/>
      <dgm:t>
        <a:bodyPr/>
        <a:lstStyle/>
        <a:p>
          <a:pPr latinLnBrk="1"/>
          <a:endParaRPr lang="ko-KR" altLang="en-US"/>
        </a:p>
      </dgm:t>
    </dgm:pt>
    <dgm:pt modelId="{EABC9FE0-956A-46DE-925D-83173C17735D}" type="sibTrans" cxnId="{C2E97E3A-8C72-4AA0-AF69-B3CC709007DC}">
      <dgm:prSet/>
      <dgm:spPr/>
      <dgm:t>
        <a:bodyPr/>
        <a:lstStyle/>
        <a:p>
          <a:pPr latinLnBrk="1"/>
          <a:endParaRPr lang="ko-KR" altLang="en-US"/>
        </a:p>
      </dgm:t>
    </dgm:pt>
    <dgm:pt modelId="{BECDF646-7FD0-4368-B7F5-88A31C43A227}">
      <dgm:prSet phldrT="[텍스트]" custT="1"/>
      <dgm:spPr/>
      <dgm:t>
        <a:bodyPr/>
        <a:lstStyle/>
        <a:p>
          <a:pPr latinLnBrk="1"/>
          <a:r>
            <a:rPr lang="en-US" altLang="ko-KR" sz="1400" dirty="0"/>
            <a:t>21-24</a:t>
          </a:r>
          <a:r>
            <a:rPr lang="ko-KR" altLang="en-US" sz="1400" dirty="0"/>
            <a:t>시 매출비율은 고르게 분포한다</a:t>
          </a:r>
          <a:r>
            <a:rPr lang="en-US" altLang="ko-KR" sz="1400" dirty="0"/>
            <a:t>.</a:t>
          </a:r>
          <a:endParaRPr lang="ko-KR" altLang="en-US" sz="1400" dirty="0"/>
        </a:p>
      </dgm:t>
    </dgm:pt>
    <dgm:pt modelId="{EE45F9A3-8861-45AE-9A43-D9BE82B34999}" type="parTrans" cxnId="{4FCC4963-DF0C-461A-8274-5676CD3017D1}">
      <dgm:prSet/>
      <dgm:spPr/>
      <dgm:t>
        <a:bodyPr/>
        <a:lstStyle/>
        <a:p>
          <a:pPr latinLnBrk="1"/>
          <a:endParaRPr lang="ko-KR" altLang="en-US"/>
        </a:p>
      </dgm:t>
    </dgm:pt>
    <dgm:pt modelId="{A457DA82-FF19-4CAB-9DAD-44947D91676B}" type="sibTrans" cxnId="{4FCC4963-DF0C-461A-8274-5676CD3017D1}">
      <dgm:prSet/>
      <dgm:spPr/>
      <dgm:t>
        <a:bodyPr/>
        <a:lstStyle/>
        <a:p>
          <a:pPr latinLnBrk="1"/>
          <a:endParaRPr lang="ko-KR" altLang="en-US"/>
        </a:p>
      </dgm:t>
    </dgm:pt>
    <dgm:pt modelId="{15B49126-9BE1-4BA7-86F1-6ECC979F9B38}">
      <dgm:prSet phldrT="[텍스트]" custT="1"/>
      <dgm:spPr/>
      <dgm:t>
        <a:bodyPr/>
        <a:lstStyle/>
        <a:p>
          <a:pPr latinLnBrk="1"/>
          <a:r>
            <a:rPr lang="ko-KR" altLang="en-US" sz="1400" dirty="0"/>
            <a:t>기타 시간대들은 매출비율이 </a:t>
          </a:r>
          <a:r>
            <a:rPr lang="ko-KR" altLang="en-US" sz="1400" dirty="0" err="1"/>
            <a:t>뭉쳐있는</a:t>
          </a:r>
          <a:r>
            <a:rPr lang="ko-KR" altLang="en-US" sz="1400" dirty="0"/>
            <a:t> 것을 발견할 수 있다</a:t>
          </a:r>
          <a:r>
            <a:rPr lang="en-US" altLang="ko-KR" sz="1400" dirty="0"/>
            <a:t>. </a:t>
          </a:r>
          <a:r>
            <a:rPr lang="ko-KR" altLang="en-US" sz="1400" dirty="0"/>
            <a:t>이는 보편적으로 가게들이 점심 또는 저녁 타임에 매출이 집중적으로 일어나는 경우가 많아  해당 시간대에 피크인 것이 매출을 예측하는데 큰 영향력을 주지 않는다</a:t>
          </a:r>
        </a:p>
      </dgm:t>
    </dgm:pt>
    <dgm:pt modelId="{BC8AB0AE-400E-40B4-AC69-3F14ACDB02CD}" type="parTrans" cxnId="{1D43C4A9-66E4-4A22-8B67-0734C0DD7709}">
      <dgm:prSet/>
      <dgm:spPr/>
      <dgm:t>
        <a:bodyPr/>
        <a:lstStyle/>
        <a:p>
          <a:pPr latinLnBrk="1"/>
          <a:endParaRPr lang="ko-KR" altLang="en-US"/>
        </a:p>
      </dgm:t>
    </dgm:pt>
    <dgm:pt modelId="{F88A36FB-9848-4E4A-B65F-DEE5FC8E6658}" type="sibTrans" cxnId="{1D43C4A9-66E4-4A22-8B67-0734C0DD7709}">
      <dgm:prSet/>
      <dgm:spPr/>
      <dgm:t>
        <a:bodyPr/>
        <a:lstStyle/>
        <a:p>
          <a:pPr latinLnBrk="1"/>
          <a:endParaRPr lang="ko-KR" altLang="en-US"/>
        </a:p>
      </dgm:t>
    </dgm:pt>
    <dgm:pt modelId="{F4FE5DE6-7948-4C6E-AAD1-144826E025BD}">
      <dgm:prSet phldrT="[텍스트]" custT="1"/>
      <dgm:spPr/>
      <dgm:t>
        <a:bodyPr/>
        <a:lstStyle/>
        <a:p>
          <a:pPr latinLnBrk="1"/>
          <a:r>
            <a:rPr lang="en-US" altLang="ko-KR" sz="1400" dirty="0"/>
            <a:t>21</a:t>
          </a:r>
          <a:r>
            <a:rPr lang="ko-KR" altLang="en-US" sz="1400" dirty="0"/>
            <a:t>시 </a:t>
          </a:r>
          <a:r>
            <a:rPr lang="en-US" altLang="ko-KR" sz="1400" dirty="0"/>
            <a:t>-24</a:t>
          </a:r>
          <a:r>
            <a:rPr lang="ko-KR" altLang="en-US" sz="1400" dirty="0"/>
            <a:t>시 시간대에는 고르게 분포하고 있어 </a:t>
          </a:r>
          <a:r>
            <a:rPr lang="en-US" altLang="ko-KR" sz="1400" dirty="0"/>
            <a:t>p-value</a:t>
          </a:r>
          <a:r>
            <a:rPr lang="ko-KR" altLang="en-US" sz="1400" dirty="0"/>
            <a:t>값이 유의미하게 나왔다</a:t>
          </a:r>
          <a:r>
            <a:rPr lang="en-US" altLang="ko-KR" sz="1400" dirty="0"/>
            <a:t>. </a:t>
          </a:r>
          <a:r>
            <a:rPr lang="ko-KR" altLang="en-US" sz="1400" dirty="0"/>
            <a:t>하지만 다른 시간대에 비해 기울기가 </a:t>
          </a:r>
          <a:r>
            <a:rPr lang="en-US" altLang="ko-KR" sz="1400" dirty="0"/>
            <a:t>0</a:t>
          </a:r>
          <a:r>
            <a:rPr lang="ko-KR" altLang="en-US" sz="1400" dirty="0"/>
            <a:t>에 가까운 것이 특징이다</a:t>
          </a:r>
          <a:r>
            <a:rPr lang="en-US" altLang="ko-KR" sz="1400" dirty="0"/>
            <a:t>.</a:t>
          </a:r>
          <a:endParaRPr lang="ko-KR" altLang="en-US" sz="1400" dirty="0"/>
        </a:p>
      </dgm:t>
    </dgm:pt>
    <dgm:pt modelId="{258EF6E6-4CCE-4120-BBF6-EC9A0C9020A3}" type="parTrans" cxnId="{4A6B3071-E2D5-49A3-9DF6-47107305EEAC}">
      <dgm:prSet/>
      <dgm:spPr/>
      <dgm:t>
        <a:bodyPr/>
        <a:lstStyle/>
        <a:p>
          <a:pPr latinLnBrk="1"/>
          <a:endParaRPr lang="ko-KR" altLang="en-US"/>
        </a:p>
      </dgm:t>
    </dgm:pt>
    <dgm:pt modelId="{8CF71137-D197-4E2F-B11D-28CC85874FF9}" type="sibTrans" cxnId="{4A6B3071-E2D5-49A3-9DF6-47107305EEAC}">
      <dgm:prSet/>
      <dgm:spPr/>
      <dgm:t>
        <a:bodyPr/>
        <a:lstStyle/>
        <a:p>
          <a:pPr latinLnBrk="1"/>
          <a:endParaRPr lang="ko-KR" altLang="en-US"/>
        </a:p>
      </dgm:t>
    </dgm:pt>
    <dgm:pt modelId="{05279F0D-83C1-4D13-8F3F-97B02B97ED65}" type="pres">
      <dgm:prSet presAssocID="{3F30DE1E-5D9B-48F7-970F-73904263EA42}" presName="linear" presStyleCnt="0">
        <dgm:presLayoutVars>
          <dgm:animLvl val="lvl"/>
          <dgm:resizeHandles val="exact"/>
        </dgm:presLayoutVars>
      </dgm:prSet>
      <dgm:spPr/>
    </dgm:pt>
    <dgm:pt modelId="{4862CC68-9D13-435A-A6AF-9F3087CD139D}" type="pres">
      <dgm:prSet presAssocID="{DB36E208-CCE1-4E41-9AF6-C63580C1F1C2}" presName="parentText" presStyleLbl="node1" presStyleIdx="0" presStyleCnt="1" custScaleY="50130">
        <dgm:presLayoutVars>
          <dgm:chMax val="0"/>
          <dgm:bulletEnabled val="1"/>
        </dgm:presLayoutVars>
      </dgm:prSet>
      <dgm:spPr/>
    </dgm:pt>
    <dgm:pt modelId="{17B4E1B2-3E22-4257-93FB-CED75B22029E}" type="pres">
      <dgm:prSet presAssocID="{DB36E208-CCE1-4E41-9AF6-C63580C1F1C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C2E97E3A-8C72-4AA0-AF69-B3CC709007DC}" srcId="{3F30DE1E-5D9B-48F7-970F-73904263EA42}" destId="{DB36E208-CCE1-4E41-9AF6-C63580C1F1C2}" srcOrd="0" destOrd="0" parTransId="{94BFDEA0-A752-4E53-AF19-52C4B1BB9391}" sibTransId="{EABC9FE0-956A-46DE-925D-83173C17735D}"/>
    <dgm:cxn modelId="{59D54E61-908C-43F8-8220-5FD96C97DB78}" type="presOf" srcId="{15B49126-9BE1-4BA7-86F1-6ECC979F9B38}" destId="{17B4E1B2-3E22-4257-93FB-CED75B22029E}" srcOrd="0" destOrd="1" presId="urn:microsoft.com/office/officeart/2005/8/layout/vList2"/>
    <dgm:cxn modelId="{4FCC4963-DF0C-461A-8274-5676CD3017D1}" srcId="{DB36E208-CCE1-4E41-9AF6-C63580C1F1C2}" destId="{BECDF646-7FD0-4368-B7F5-88A31C43A227}" srcOrd="0" destOrd="0" parTransId="{EE45F9A3-8861-45AE-9A43-D9BE82B34999}" sibTransId="{A457DA82-FF19-4CAB-9DAD-44947D91676B}"/>
    <dgm:cxn modelId="{4A6B3071-E2D5-49A3-9DF6-47107305EEAC}" srcId="{DB36E208-CCE1-4E41-9AF6-C63580C1F1C2}" destId="{F4FE5DE6-7948-4C6E-AAD1-144826E025BD}" srcOrd="2" destOrd="0" parTransId="{258EF6E6-4CCE-4120-BBF6-EC9A0C9020A3}" sibTransId="{8CF71137-D197-4E2F-B11D-28CC85874FF9}"/>
    <dgm:cxn modelId="{3BB8BF9D-B91C-48E1-846F-15F57BF5EA45}" type="presOf" srcId="{F4FE5DE6-7948-4C6E-AAD1-144826E025BD}" destId="{17B4E1B2-3E22-4257-93FB-CED75B22029E}" srcOrd="0" destOrd="2" presId="urn:microsoft.com/office/officeart/2005/8/layout/vList2"/>
    <dgm:cxn modelId="{1D43C4A9-66E4-4A22-8B67-0734C0DD7709}" srcId="{DB36E208-CCE1-4E41-9AF6-C63580C1F1C2}" destId="{15B49126-9BE1-4BA7-86F1-6ECC979F9B38}" srcOrd="1" destOrd="0" parTransId="{BC8AB0AE-400E-40B4-AC69-3F14ACDB02CD}" sibTransId="{F88A36FB-9848-4E4A-B65F-DEE5FC8E6658}"/>
    <dgm:cxn modelId="{59A8B2AE-4A8D-4207-AADC-410C245689C3}" type="presOf" srcId="{DB36E208-CCE1-4E41-9AF6-C63580C1F1C2}" destId="{4862CC68-9D13-435A-A6AF-9F3087CD139D}" srcOrd="0" destOrd="0" presId="urn:microsoft.com/office/officeart/2005/8/layout/vList2"/>
    <dgm:cxn modelId="{A0C7B3DF-5B1D-4C76-ABAE-39EC12260CAC}" type="presOf" srcId="{BECDF646-7FD0-4368-B7F5-88A31C43A227}" destId="{17B4E1B2-3E22-4257-93FB-CED75B22029E}" srcOrd="0" destOrd="0" presId="urn:microsoft.com/office/officeart/2005/8/layout/vList2"/>
    <dgm:cxn modelId="{6E67ECF7-6C5F-4ECE-A2EE-70699142AE73}" type="presOf" srcId="{3F30DE1E-5D9B-48F7-970F-73904263EA42}" destId="{05279F0D-83C1-4D13-8F3F-97B02B97ED65}" srcOrd="0" destOrd="0" presId="urn:microsoft.com/office/officeart/2005/8/layout/vList2"/>
    <dgm:cxn modelId="{B98322FC-0375-4582-941E-D468A3C2D773}" type="presParOf" srcId="{05279F0D-83C1-4D13-8F3F-97B02B97ED65}" destId="{4862CC68-9D13-435A-A6AF-9F3087CD139D}" srcOrd="0" destOrd="0" presId="urn:microsoft.com/office/officeart/2005/8/layout/vList2"/>
    <dgm:cxn modelId="{5EF39959-11D0-45DB-BF41-D5A54505D89E}" type="presParOf" srcId="{05279F0D-83C1-4D13-8F3F-97B02B97ED65}" destId="{17B4E1B2-3E22-4257-93FB-CED75B22029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2F8EDC-45A5-48B2-AD63-E1836BEDD62D}">
      <dsp:nvSpPr>
        <dsp:cNvPr id="0" name=""/>
        <dsp:cNvSpPr/>
      </dsp:nvSpPr>
      <dsp:spPr>
        <a:xfrm>
          <a:off x="0" y="3682"/>
          <a:ext cx="6689558" cy="51087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분기마다 개점 점포수</a:t>
          </a:r>
          <a:r>
            <a:rPr lang="en-US" altLang="ko-KR" sz="1800" kern="1200" dirty="0"/>
            <a:t>, </a:t>
          </a:r>
          <a:r>
            <a:rPr lang="ko-KR" altLang="en-US" sz="1800" kern="1200" dirty="0"/>
            <a:t>폐점 점포수 </a:t>
          </a:r>
        </a:p>
      </dsp:txBody>
      <dsp:txXfrm>
        <a:off x="24939" y="28621"/>
        <a:ext cx="6639680" cy="460997"/>
      </dsp:txXfrm>
    </dsp:sp>
    <dsp:sp modelId="{05E0A869-FCFF-4D16-BE5C-7D029F088F5E}">
      <dsp:nvSpPr>
        <dsp:cNvPr id="0" name=""/>
        <dsp:cNvSpPr/>
      </dsp:nvSpPr>
      <dsp:spPr>
        <a:xfrm>
          <a:off x="0" y="514558"/>
          <a:ext cx="6689558" cy="11644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393" tIns="17780" rIns="99568" bIns="1778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가게 회전율이 높은 상권일수록 매출액이 높다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단순히 점포수가 많은 것보다 개업 및 폐업이 활발한 것이 상권 매출액에 더 큰 영향을 끼친다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ko-KR" altLang="en-US" sz="1400" kern="1200" dirty="0"/>
        </a:p>
      </dsp:txBody>
      <dsp:txXfrm>
        <a:off x="0" y="514558"/>
        <a:ext cx="6689558" cy="1164449"/>
      </dsp:txXfrm>
    </dsp:sp>
    <dsp:sp modelId="{9097E005-E812-40FF-9FA6-FFE64CE3CB09}">
      <dsp:nvSpPr>
        <dsp:cNvPr id="0" name=""/>
        <dsp:cNvSpPr/>
      </dsp:nvSpPr>
      <dsp:spPr>
        <a:xfrm>
          <a:off x="0" y="1679007"/>
          <a:ext cx="6689558" cy="51087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여성직장인구</a:t>
          </a:r>
          <a:r>
            <a:rPr lang="en-US" altLang="ko-KR" sz="1800" kern="1200" dirty="0"/>
            <a:t>, </a:t>
          </a:r>
          <a:r>
            <a:rPr lang="ko-KR" altLang="en-US" sz="1800" kern="1200" dirty="0"/>
            <a:t>남성</a:t>
          </a:r>
          <a:r>
            <a:rPr lang="en-US" altLang="ko-KR" sz="1800" kern="1200" dirty="0"/>
            <a:t>/</a:t>
          </a:r>
          <a:r>
            <a:rPr lang="ko-KR" altLang="en-US" sz="1800" kern="1200" dirty="0"/>
            <a:t>여성 유동인구</a:t>
          </a:r>
        </a:p>
      </dsp:txBody>
      <dsp:txXfrm>
        <a:off x="24939" y="1703946"/>
        <a:ext cx="6639680" cy="460997"/>
      </dsp:txXfrm>
    </dsp:sp>
    <dsp:sp modelId="{7F9A5F72-E39D-4072-BDB5-04E4DAB95563}">
      <dsp:nvSpPr>
        <dsp:cNvPr id="0" name=""/>
        <dsp:cNvSpPr/>
      </dsp:nvSpPr>
      <dsp:spPr>
        <a:xfrm>
          <a:off x="0" y="2189883"/>
          <a:ext cx="6689558" cy="601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393" tIns="17780" rIns="99568" bIns="1778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여성을 타겟으로 하는 상권인 경우 직장인을 타겟팅 하는 것이 유리하다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유동인구가 많은 곳은 남성을 타겟팅 하는 것이 유리하다</a:t>
          </a:r>
          <a:r>
            <a:rPr lang="en-US" altLang="ko-KR" sz="1400" kern="1200" dirty="0"/>
            <a:t>.</a:t>
          </a:r>
          <a:endParaRPr lang="ko-KR" altLang="en-US" sz="1400" kern="1200" dirty="0"/>
        </a:p>
      </dsp:txBody>
      <dsp:txXfrm>
        <a:off x="0" y="2189883"/>
        <a:ext cx="6689558" cy="601006"/>
      </dsp:txXfrm>
    </dsp:sp>
    <dsp:sp modelId="{04FB3563-1919-486E-ADE3-96F9E67DAB75}">
      <dsp:nvSpPr>
        <dsp:cNvPr id="0" name=""/>
        <dsp:cNvSpPr/>
      </dsp:nvSpPr>
      <dsp:spPr>
        <a:xfrm>
          <a:off x="0" y="2790889"/>
          <a:ext cx="6689558" cy="51087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시간대별 매출 비율</a:t>
          </a:r>
        </a:p>
      </dsp:txBody>
      <dsp:txXfrm>
        <a:off x="24939" y="2815828"/>
        <a:ext cx="6639680" cy="460997"/>
      </dsp:txXfrm>
    </dsp:sp>
    <dsp:sp modelId="{0BA2F03C-67E2-4501-A271-732F47B7B305}">
      <dsp:nvSpPr>
        <dsp:cNvPr id="0" name=""/>
        <dsp:cNvSpPr/>
      </dsp:nvSpPr>
      <dsp:spPr>
        <a:xfrm>
          <a:off x="0" y="3301765"/>
          <a:ext cx="6689558" cy="601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393" tIns="17780" rIns="99568" bIns="1778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유일하게 </a:t>
          </a:r>
          <a:r>
            <a:rPr lang="en-US" altLang="ko-KR" sz="1400" kern="1200" dirty="0"/>
            <a:t>21~24</a:t>
          </a:r>
          <a:r>
            <a:rPr lang="ko-KR" altLang="en-US" sz="1400" kern="1200" dirty="0"/>
            <a:t>시 매출비율이 매출과 정</a:t>
          </a:r>
          <a:r>
            <a:rPr lang="en-US" altLang="ko-KR" sz="1400" kern="1200" dirty="0"/>
            <a:t>(+)</a:t>
          </a:r>
          <a:r>
            <a:rPr lang="ko-KR" altLang="en-US" sz="1400" kern="1200" dirty="0"/>
            <a:t>의 상관관계를 보인다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매출 비율의 분포 특성 때문</a:t>
          </a:r>
        </a:p>
      </dsp:txBody>
      <dsp:txXfrm>
        <a:off x="0" y="3301765"/>
        <a:ext cx="6689558" cy="6010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62CC68-9D13-435A-A6AF-9F3087CD139D}">
      <dsp:nvSpPr>
        <dsp:cNvPr id="0" name=""/>
        <dsp:cNvSpPr/>
      </dsp:nvSpPr>
      <dsp:spPr>
        <a:xfrm>
          <a:off x="0" y="229619"/>
          <a:ext cx="7526957" cy="609981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1400" kern="1200" dirty="0"/>
            <a:t>21-24</a:t>
          </a:r>
          <a:r>
            <a:rPr lang="ko-KR" altLang="en-US" sz="1400" kern="1200" dirty="0"/>
            <a:t>시 매출비율만 유의미한 이유 추정</a:t>
          </a:r>
        </a:p>
      </dsp:txBody>
      <dsp:txXfrm>
        <a:off x="29777" y="259396"/>
        <a:ext cx="7467403" cy="550427"/>
      </dsp:txXfrm>
    </dsp:sp>
    <dsp:sp modelId="{17B4E1B2-3E22-4257-93FB-CED75B22029E}">
      <dsp:nvSpPr>
        <dsp:cNvPr id="0" name=""/>
        <dsp:cNvSpPr/>
      </dsp:nvSpPr>
      <dsp:spPr>
        <a:xfrm>
          <a:off x="0" y="839601"/>
          <a:ext cx="7526957" cy="1850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8981" tIns="17780" rIns="99568" bIns="1778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400" kern="1200" dirty="0"/>
            <a:t>21-24</a:t>
          </a:r>
          <a:r>
            <a:rPr lang="ko-KR" altLang="en-US" sz="1400" kern="1200" dirty="0"/>
            <a:t>시 매출비율은 고르게 분포한다</a:t>
          </a:r>
          <a:r>
            <a:rPr lang="en-US" altLang="ko-KR" sz="1400" kern="1200" dirty="0"/>
            <a:t>.</a:t>
          </a:r>
          <a:endParaRPr lang="ko-KR" altLang="en-US" sz="1400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ko-KR" altLang="en-US" sz="1400" kern="1200" dirty="0"/>
            <a:t>기타 시간대들은 매출비율이 </a:t>
          </a:r>
          <a:r>
            <a:rPr lang="ko-KR" altLang="en-US" sz="1400" kern="1200" dirty="0" err="1"/>
            <a:t>뭉쳐있는</a:t>
          </a:r>
          <a:r>
            <a:rPr lang="ko-KR" altLang="en-US" sz="1400" kern="1200" dirty="0"/>
            <a:t> 것을 발견할 수 있다</a:t>
          </a:r>
          <a:r>
            <a:rPr lang="en-US" altLang="ko-KR" sz="1400" kern="1200" dirty="0"/>
            <a:t>. </a:t>
          </a:r>
          <a:r>
            <a:rPr lang="ko-KR" altLang="en-US" sz="1400" kern="1200" dirty="0"/>
            <a:t>이는 보편적으로 가게들이 점심 또는 저녁 타임에 매출이 집중적으로 일어나는 경우가 많아  해당 시간대에 피크인 것이 매출을 예측하는데 큰 영향력을 주지 않는다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ko-KR" sz="1400" kern="1200" dirty="0"/>
            <a:t>21</a:t>
          </a:r>
          <a:r>
            <a:rPr lang="ko-KR" altLang="en-US" sz="1400" kern="1200" dirty="0"/>
            <a:t>시 </a:t>
          </a:r>
          <a:r>
            <a:rPr lang="en-US" altLang="ko-KR" sz="1400" kern="1200" dirty="0"/>
            <a:t>-24</a:t>
          </a:r>
          <a:r>
            <a:rPr lang="ko-KR" altLang="en-US" sz="1400" kern="1200" dirty="0"/>
            <a:t>시 시간대에는 고르게 분포하고 있어 </a:t>
          </a:r>
          <a:r>
            <a:rPr lang="en-US" altLang="ko-KR" sz="1400" kern="1200" dirty="0"/>
            <a:t>p-value</a:t>
          </a:r>
          <a:r>
            <a:rPr lang="ko-KR" altLang="en-US" sz="1400" kern="1200" dirty="0"/>
            <a:t>값이 유의미하게 나왔다</a:t>
          </a:r>
          <a:r>
            <a:rPr lang="en-US" altLang="ko-KR" sz="1400" kern="1200" dirty="0"/>
            <a:t>. </a:t>
          </a:r>
          <a:r>
            <a:rPr lang="ko-KR" altLang="en-US" sz="1400" kern="1200" dirty="0"/>
            <a:t>하지만 다른 시간대에 비해 기울기가 </a:t>
          </a:r>
          <a:r>
            <a:rPr lang="en-US" altLang="ko-KR" sz="1400" kern="1200" dirty="0"/>
            <a:t>0</a:t>
          </a:r>
          <a:r>
            <a:rPr lang="ko-KR" altLang="en-US" sz="1400" kern="1200" dirty="0"/>
            <a:t>에 가까운 것이 특징이다</a:t>
          </a:r>
          <a:r>
            <a:rPr lang="en-US" altLang="ko-KR" sz="1400" kern="1200" dirty="0"/>
            <a:t>.</a:t>
          </a:r>
          <a:endParaRPr lang="ko-KR" altLang="en-US" sz="1400" kern="1200" dirty="0"/>
        </a:p>
      </dsp:txBody>
      <dsp:txXfrm>
        <a:off x="0" y="839601"/>
        <a:ext cx="7526957" cy="18500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5061C8-D239-4DCD-BC19-00F902FD89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2C87D2-CFD2-4A8F-AFE5-CC748D4996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684312-A526-4C49-BD6F-51BBD2ABA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D451DD-65E8-4FAA-846B-8AE476601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3535B0-F67D-40EA-AA2C-955E1D6B5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803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2B85D1-4500-4135-9E6D-5E302C679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A5AF60-ACE1-43DD-B019-0864DC56DF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5E8E9C-89CD-42D2-B5DA-F2279721B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B40AB9-20B6-4DD0-9A1F-BB6D6CFC1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890567-6D88-4EC5-890C-33D71A216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1227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F683037-3DA1-4847-84F3-ED1432306C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95628F-93B8-48DF-99F6-A5CBABDF81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30F2D8-3758-49E6-8CDC-D0EC49F03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25F271-B74F-43AB-8EDC-F8EB054C9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372BCB-8A5B-46E7-A002-AEFF78934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29468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98" descr="악세사리"/>
          <p:cNvPicPr preferRelativeResize="0">
            <a:picLocks noChangeArrowheads="1"/>
          </p:cNvPicPr>
          <p:nvPr userDrawn="1"/>
        </p:nvPicPr>
        <p:blipFill rotWithShape="1">
          <a:blip r:embed="rId2" cstate="print"/>
          <a:srcRect t="49517"/>
          <a:stretch/>
        </p:blipFill>
        <p:spPr bwMode="auto">
          <a:xfrm rot="16200000" flipH="1" flipV="1">
            <a:off x="8161191" y="-3027562"/>
            <a:ext cx="230600" cy="78310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직사각형 7"/>
          <p:cNvSpPr/>
          <p:nvPr userDrawn="1"/>
        </p:nvSpPr>
        <p:spPr>
          <a:xfrm>
            <a:off x="0" y="1"/>
            <a:ext cx="12192000" cy="765923"/>
          </a:xfrm>
          <a:prstGeom prst="rect">
            <a:avLst/>
          </a:prstGeom>
          <a:pattFill prst="dkUpDiag">
            <a:fgClr>
              <a:schemeClr val="bg1"/>
            </a:fgClr>
            <a:bgClr>
              <a:schemeClr val="bg1">
                <a:lumMod val="9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Century Gothic" panose="020B0502020202020204" pitchFamily="34" charset="0"/>
            </a:endParaRPr>
          </a:p>
        </p:txBody>
      </p:sp>
      <p:grpSp>
        <p:nvGrpSpPr>
          <p:cNvPr id="9" name="그룹 8"/>
          <p:cNvGrpSpPr/>
          <p:nvPr userDrawn="1"/>
        </p:nvGrpSpPr>
        <p:grpSpPr>
          <a:xfrm>
            <a:off x="-16551" y="236203"/>
            <a:ext cx="644683" cy="529720"/>
            <a:chOff x="289741" y="236203"/>
            <a:chExt cx="594403" cy="529720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0845"/>
            <a:stretch/>
          </p:blipFill>
          <p:spPr>
            <a:xfrm>
              <a:off x="289741" y="693403"/>
              <a:ext cx="570610" cy="72520"/>
            </a:xfrm>
            <a:prstGeom prst="rect">
              <a:avLst/>
            </a:prstGeom>
          </p:spPr>
        </p:pic>
        <p:grpSp>
          <p:nvGrpSpPr>
            <p:cNvPr id="11" name="그룹 10"/>
            <p:cNvGrpSpPr/>
            <p:nvPr/>
          </p:nvGrpSpPr>
          <p:grpSpPr>
            <a:xfrm>
              <a:off x="303286" y="236203"/>
              <a:ext cx="580858" cy="457200"/>
              <a:chOff x="415873" y="606425"/>
              <a:chExt cx="469953" cy="422275"/>
            </a:xfrm>
          </p:grpSpPr>
          <p:sp>
            <p:nvSpPr>
              <p:cNvPr id="12" name="직사각형 11"/>
              <p:cNvSpPr/>
              <p:nvPr userDrawn="1"/>
            </p:nvSpPr>
            <p:spPr>
              <a:xfrm>
                <a:off x="415873" y="606425"/>
                <a:ext cx="469953" cy="422275"/>
              </a:xfrm>
              <a:prstGeom prst="rect">
                <a:avLst/>
              </a:prstGeom>
              <a:solidFill>
                <a:srgbClr val="319B42"/>
              </a:solidFill>
            </p:spPr>
            <p:txBody>
              <a:bodyPr wrap="none" anchor="ctr" anchorCtr="0">
                <a:noAutofit/>
                <a:scene3d>
                  <a:camera prst="orthographicFront"/>
                  <a:lightRig rig="threePt" dir="t"/>
                </a:scene3d>
                <a:sp3d>
                  <a:bevelT w="0"/>
                </a:sp3d>
              </a:bodyPr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3" name="LcS48" descr="어두운 상향 대각선"/>
              <p:cNvSpPr>
                <a:spLocks noChangeArrowheads="1"/>
              </p:cNvSpPr>
              <p:nvPr userDrawn="1"/>
            </p:nvSpPr>
            <p:spPr bwMode="auto">
              <a:xfrm flipH="1" flipV="1">
                <a:off x="563689" y="606425"/>
                <a:ext cx="322137" cy="176667"/>
              </a:xfrm>
              <a:custGeom>
                <a:avLst/>
                <a:gdLst>
                  <a:gd name="connsiteX0" fmla="*/ 0 w 972108"/>
                  <a:gd name="connsiteY0" fmla="*/ 0 h 756084"/>
                  <a:gd name="connsiteX1" fmla="*/ 972108 w 972108"/>
                  <a:gd name="connsiteY1" fmla="*/ 0 h 756084"/>
                  <a:gd name="connsiteX2" fmla="*/ 972108 w 972108"/>
                  <a:gd name="connsiteY2" fmla="*/ 756084 h 756084"/>
                  <a:gd name="connsiteX3" fmla="*/ 0 w 972108"/>
                  <a:gd name="connsiteY3" fmla="*/ 756084 h 756084"/>
                  <a:gd name="connsiteX4" fmla="*/ 0 w 972108"/>
                  <a:gd name="connsiteY4" fmla="*/ 0 h 756084"/>
                  <a:gd name="connsiteX0" fmla="*/ 0 w 972108"/>
                  <a:gd name="connsiteY0" fmla="*/ 0 h 756084"/>
                  <a:gd name="connsiteX1" fmla="*/ 972108 w 972108"/>
                  <a:gd name="connsiteY1" fmla="*/ 756084 h 756084"/>
                  <a:gd name="connsiteX2" fmla="*/ 0 w 972108"/>
                  <a:gd name="connsiteY2" fmla="*/ 756084 h 756084"/>
                  <a:gd name="connsiteX3" fmla="*/ 0 w 972108"/>
                  <a:gd name="connsiteY3" fmla="*/ 0 h 756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72108" h="756084">
                    <a:moveTo>
                      <a:pt x="0" y="0"/>
                    </a:moveTo>
                    <a:lnTo>
                      <a:pt x="972108" y="756084"/>
                    </a:lnTo>
                    <a:lnTo>
                      <a:pt x="0" y="756084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bg1">
                      <a:alpha val="3800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1">
                <a:schemeClr val="accent5"/>
              </a:lnRef>
              <a:fillRef idx="3">
                <a:schemeClr val="accent5"/>
              </a:fillRef>
              <a:effectRef idx="2">
                <a:schemeClr val="accent5"/>
              </a:effectRef>
              <a:fontRef idx="minor">
                <a:schemeClr val="lt1"/>
              </a:fontRef>
            </p:style>
            <p:txBody>
              <a:bodyPr wrap="none" lIns="0" tIns="0" rIns="0" bIns="0" anchor="ctr" anchorCtr="0">
                <a:scene3d>
                  <a:camera prst="orthographicFront"/>
                  <a:lightRig rig="threePt" dir="t"/>
                </a:scene3d>
                <a:sp3d>
                  <a:bevelT w="0" h="1270"/>
                </a:sp3d>
              </a:bodyPr>
              <a:lstStyle>
                <a:defPPr>
                  <a:defRPr lang="ko-KR"/>
                </a:defPPr>
                <a:lvl1pPr marL="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1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latinLnBrk="0"/>
                <a:endParaRPr lang="en-US" altLang="ko-KR" sz="1200" dirty="0">
                  <a:gradFill flip="none" rotWithShape="1">
                    <a:gsLst>
                      <a:gs pos="0">
                        <a:prstClr val="white">
                          <a:lumMod val="0"/>
                          <a:lumOff val="100000"/>
                        </a:prstClr>
                      </a:gs>
                      <a:gs pos="100000">
                        <a:prstClr val="white">
                          <a:lumMod val="0"/>
                          <a:lumOff val="100000"/>
                        </a:prstClr>
                      </a:gs>
                    </a:gsLst>
                    <a:lin ang="6000000" scaled="0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417261" y="606425"/>
                <a:ext cx="23136" cy="422275"/>
              </a:xfrm>
              <a:prstGeom prst="rect">
                <a:avLst/>
              </a:prstGeom>
              <a:solidFill>
                <a:srgbClr val="DBE120"/>
              </a:solidFill>
            </p:spPr>
            <p:txBody>
              <a:bodyPr wrap="none" anchor="ctr" anchorCtr="0">
                <a:noAutofit/>
                <a:scene3d>
                  <a:camera prst="orthographicFront"/>
                  <a:lightRig rig="threePt" dir="t"/>
                </a:scene3d>
                <a:sp3d>
                  <a:bevelT w="0"/>
                </a:sp3d>
              </a:bodyPr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cxnSp>
        <p:nvCxnSpPr>
          <p:cNvPr id="17" name="직선 연결선 16"/>
          <p:cNvCxnSpPr/>
          <p:nvPr userDrawn="1"/>
        </p:nvCxnSpPr>
        <p:spPr>
          <a:xfrm>
            <a:off x="0" y="765923"/>
            <a:ext cx="12192000" cy="0"/>
          </a:xfrm>
          <a:prstGeom prst="line">
            <a:avLst/>
          </a:prstGeom>
          <a:ln>
            <a:solidFill>
              <a:srgbClr val="F6F6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 userDrawn="1"/>
        </p:nvSpPr>
        <p:spPr>
          <a:xfrm>
            <a:off x="0" y="0"/>
            <a:ext cx="12192000" cy="36000"/>
          </a:xfrm>
          <a:prstGeom prst="rect">
            <a:avLst/>
          </a:prstGeom>
          <a:solidFill>
            <a:srgbClr val="319B42"/>
          </a:solidFill>
        </p:spPr>
        <p:txBody>
          <a:bodyPr wrap="none" anchor="ctr" anchorCtr="0">
            <a:noAutofit/>
            <a:scene3d>
              <a:camera prst="orthographicFront"/>
              <a:lightRig rig="threePt" dir="t"/>
            </a:scene3d>
            <a:sp3d>
              <a:bevelT w="0"/>
            </a:sp3d>
          </a:bodyPr>
          <a:lstStyle/>
          <a:p>
            <a:pPr algn="ctr"/>
            <a:endParaRPr lang="ko-KR" altLang="en-US" sz="20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직사각형 19"/>
          <p:cNvSpPr/>
          <p:nvPr userDrawn="1"/>
        </p:nvSpPr>
        <p:spPr>
          <a:xfrm>
            <a:off x="10117497" y="178263"/>
            <a:ext cx="19228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800" b="1" kern="0">
                <a:ln>
                  <a:solidFill>
                    <a:sysClr val="window" lastClr="FFFFFF">
                      <a:lumMod val="50000"/>
                      <a:alpha val="0"/>
                    </a:sysClr>
                  </a:solidFill>
                </a:ln>
                <a:solidFill>
                  <a:srgbClr val="52494A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나눔바른고딕OTF" charset="0"/>
              </a:rPr>
              <a:t>LOGO</a:t>
            </a:r>
            <a:endParaRPr lang="es-ES" altLang="ko-KR" sz="1800" b="1" kern="0">
              <a:ln>
                <a:solidFill>
                  <a:sysClr val="window" lastClr="FFFFFF">
                    <a:lumMod val="50000"/>
                    <a:alpha val="0"/>
                  </a:sysClr>
                </a:solidFill>
              </a:ln>
              <a:solidFill>
                <a:srgbClr val="52494A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sym typeface="나눔바른고딕OTF" charset="0"/>
            </a:endParaRPr>
          </a:p>
        </p:txBody>
      </p:sp>
      <p:sp>
        <p:nvSpPr>
          <p:cNvPr id="21" name="텍스트 개체 틀 11"/>
          <p:cNvSpPr>
            <a:spLocks noGrp="1"/>
          </p:cNvSpPr>
          <p:nvPr>
            <p:ph type="body" sz="quarter" idx="11" hasCustomPrompt="1"/>
          </p:nvPr>
        </p:nvSpPr>
        <p:spPr>
          <a:xfrm>
            <a:off x="16732" y="232756"/>
            <a:ext cx="667345" cy="460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lang="ko-KR" altLang="en-US" sz="2400" kern="1200" spc="-15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pPr lvl="0"/>
            <a:r>
              <a:rPr lang="en-US" altLang="ko-KR"/>
              <a:t>00</a:t>
            </a:r>
            <a:endParaRPr lang="ko-KR" altLang="en-US" dirty="0"/>
          </a:p>
        </p:txBody>
      </p:sp>
      <p:sp>
        <p:nvSpPr>
          <p:cNvPr id="24" name="텍스트 개체 틀 11"/>
          <p:cNvSpPr>
            <a:spLocks noGrp="1"/>
          </p:cNvSpPr>
          <p:nvPr>
            <p:ph type="body" sz="quarter" idx="12" hasCustomPrompt="1"/>
          </p:nvPr>
        </p:nvSpPr>
        <p:spPr>
          <a:xfrm>
            <a:off x="611580" y="228911"/>
            <a:ext cx="6621630" cy="4608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 lang="ko-KR" altLang="en-US" sz="2400" kern="1200" spc="-10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pPr lvl="0"/>
            <a:r>
              <a:rPr lang="ko-KR" altLang="en-US"/>
              <a:t>제목을 </a:t>
            </a:r>
            <a:r>
              <a:rPr lang="ko-KR" altLang="en-US" dirty="0"/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326613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9E4845-2382-401D-974C-E8FFF2DA5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CADE20-F637-4066-9B64-7C45455C3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463B49-E731-4056-987F-446EB99F5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C7C000-DA5F-437F-A66D-179A04206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7D4EC0-F27C-4B4C-9F00-77B34C2D2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5371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828507-2B9D-4874-BACF-9E2433C0B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3764A4-DFD7-4D17-AA9F-89D80CE38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939849-D01F-473F-8A88-E7F569EA3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F3ADD9-39C9-46BC-9771-13433EBD3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B098C6-B458-424B-A5C0-C5E672164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597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60BDDD-2A96-4612-A0F8-C16750D05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44A179-3A14-4195-8730-47EB6B1B4D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C6B7F0-9A58-48B1-B5B6-EC949615AB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CDADC2-07D0-460C-AD68-C69E3DE0A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C2D752-3AC0-4D19-B9C3-E720427DB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677BCA-AE19-4EB4-9D43-CD4A6F6ED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880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51E11-76C5-4EAC-9EA8-10B6C5D10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2618FE-AFDB-4E18-9C39-DCAFA54F3A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0AF726-F292-4FC6-83C0-66F842F88A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D5D3F5-DF34-47E0-853F-1A19352DB0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911944-43C1-43AB-834A-54C41AF0EF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459343C-F687-4146-B95A-63FB9B43B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3134B8C-55AD-4543-A4A8-646ECD855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8F0486B-5012-4DB0-A81F-7E098910D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245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D4B9A-10CB-4E44-9669-EB48C7EB1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ED8ADB-E661-46EF-BB55-A2512337A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EAE18A-3B11-4FA7-AC89-70813C966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CD22772-C7D4-47BE-BD3F-2091C01DC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256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EE4EB6-EF86-4C2F-BB01-0810C1A68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271E48A-CFDE-4CD4-AE43-9B2405016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1DCDD2-234D-4C4D-9950-476F836F6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885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51093B-4B4F-4BAA-8612-2DD00D1C4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44A0B3-17EE-4564-99F4-0610FAAE0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0551CD-61A1-4E90-A723-B10767DDED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DDF003-860A-49B0-AB0D-C6C18843A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0C2BD6-6D07-4C47-8D02-21DFC4429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C791D0-62AB-4A07-AF67-B3B41DC11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200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6EBDC2-D986-4A7D-A89C-65C502F9E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F263646-C2EA-47FF-9D27-4548F072C1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60C08D-8320-4819-B86A-67C3872960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E0B5C0-1581-44A2-94DA-7774B7D92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6D7536-AE4B-4783-A8E7-7F21CD892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B3C89A-9BB6-48FC-8888-4999DA48A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292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05D68A3-0E72-4DA3-87ED-D8745AC96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392982-C128-4F70-AADC-42E91A4435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7FCD99-856A-4352-9396-4B74029CD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0E4A7-D370-4FC6-A453-2EE84192EB68}" type="datetimeFigureOut">
              <a:rPr lang="ko-KR" altLang="en-US" smtClean="0"/>
              <a:t>2019-12-29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5F843-3ED6-40D3-98C6-DE84184E29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44EC3A-C275-4590-B7C3-E33A0EC162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58E71-0894-4300-A9A2-40638B6C87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3733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744F7CB-1F73-4344-9C71-48877E840D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151B4F-6F60-469B-9CA0-571E307F9B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1579" y="190410"/>
            <a:ext cx="7964529" cy="460800"/>
          </a:xfrm>
        </p:spPr>
        <p:txBody>
          <a:bodyPr/>
          <a:lstStyle/>
          <a:p>
            <a:r>
              <a:rPr lang="ko-KR" altLang="en-US" dirty="0"/>
              <a:t>시사점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F63F59-6307-4DB3-96A9-70616070EE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" t="15000" r="405" b="77773"/>
          <a:stretch/>
        </p:blipFill>
        <p:spPr>
          <a:xfrm>
            <a:off x="1143001" y="6394704"/>
            <a:ext cx="9905999" cy="46329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27B59F3-E02B-4F9A-8972-A94429BE7B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478104"/>
              </p:ext>
            </p:extLst>
          </p:nvPr>
        </p:nvGraphicFramePr>
        <p:xfrm>
          <a:off x="1041398" y="1547726"/>
          <a:ext cx="4099488" cy="1881273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859570">
                  <a:extLst>
                    <a:ext uri="{9D8B030D-6E8A-4147-A177-3AD203B41FA5}">
                      <a16:colId xmlns:a16="http://schemas.microsoft.com/office/drawing/2014/main" val="2606598722"/>
                    </a:ext>
                  </a:extLst>
                </a:gridCol>
                <a:gridCol w="2380348">
                  <a:extLst>
                    <a:ext uri="{9D8B030D-6E8A-4147-A177-3AD203B41FA5}">
                      <a16:colId xmlns:a16="http://schemas.microsoft.com/office/drawing/2014/main" val="2240102222"/>
                    </a:ext>
                  </a:extLst>
                </a:gridCol>
                <a:gridCol w="859570">
                  <a:extLst>
                    <a:ext uri="{9D8B030D-6E8A-4147-A177-3AD203B41FA5}">
                      <a16:colId xmlns:a16="http://schemas.microsoft.com/office/drawing/2014/main" val="91856288"/>
                    </a:ext>
                  </a:extLst>
                </a:gridCol>
              </a:tblGrid>
              <a:tr h="31551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idx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service_code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coef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extLst>
                  <a:ext uri="{0D108BD9-81ED-4DB2-BD59-A6C34878D82A}">
                    <a16:rowId xmlns:a16="http://schemas.microsoft.com/office/drawing/2014/main" val="1974140779"/>
                  </a:ext>
                </a:extLst>
              </a:tr>
              <a:tr h="306495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u="none" strike="noStrike">
                          <a:effectLst/>
                        </a:rPr>
                        <a:t>1</a:t>
                      </a:r>
                      <a:endParaRPr lang="en-US" altLang="ko-KR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CS300002,</a:t>
                      </a:r>
                      <a:r>
                        <a:rPr lang="ko-KR" altLang="en-US" sz="1400" u="none" strike="noStrike">
                          <a:effectLst/>
                        </a:rPr>
                        <a:t>편의점</a:t>
                      </a:r>
                      <a:endParaRPr lang="ko-KR" altLang="en-US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600" u="none" strike="noStrike">
                          <a:effectLst/>
                        </a:rPr>
                        <a:t>3.3262</a:t>
                      </a:r>
                      <a:endParaRPr lang="en-US" altLang="ko-KR" sz="1600" b="0" i="0" u="none" strike="noStrike">
                        <a:solidFill>
                          <a:srgbClr val="000000"/>
                        </a:solidFill>
                        <a:effectLst/>
                        <a:latin typeface="D2coding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extLst>
                  <a:ext uri="{0D108BD9-81ED-4DB2-BD59-A6C34878D82A}">
                    <a16:rowId xmlns:a16="http://schemas.microsoft.com/office/drawing/2014/main" val="123326538"/>
                  </a:ext>
                </a:extLst>
              </a:tr>
              <a:tr h="306495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u="none" strike="noStrike">
                          <a:effectLst/>
                        </a:rPr>
                        <a:t>2</a:t>
                      </a:r>
                      <a:endParaRPr lang="en-US" altLang="ko-KR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CS100001,</a:t>
                      </a:r>
                      <a:r>
                        <a:rPr lang="ko-KR" altLang="en-US" sz="1400" u="none" strike="noStrike">
                          <a:effectLst/>
                        </a:rPr>
                        <a:t>한식음식점</a:t>
                      </a:r>
                      <a:endParaRPr lang="ko-KR" altLang="en-US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600" u="none" strike="noStrike">
                          <a:effectLst/>
                        </a:rPr>
                        <a:t>3.2647</a:t>
                      </a:r>
                      <a:endParaRPr lang="en-US" altLang="ko-KR" sz="1600" b="0" i="0" u="none" strike="noStrike">
                        <a:solidFill>
                          <a:srgbClr val="000000"/>
                        </a:solidFill>
                        <a:effectLst/>
                        <a:latin typeface="D2coding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extLst>
                  <a:ext uri="{0D108BD9-81ED-4DB2-BD59-A6C34878D82A}">
                    <a16:rowId xmlns:a16="http://schemas.microsoft.com/office/drawing/2014/main" val="877758379"/>
                  </a:ext>
                </a:extLst>
              </a:tr>
              <a:tr h="306495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u="none" strike="noStrike">
                          <a:effectLst/>
                        </a:rPr>
                        <a:t>3</a:t>
                      </a:r>
                      <a:endParaRPr lang="en-US" altLang="ko-KR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CS300001,</a:t>
                      </a:r>
                      <a:r>
                        <a:rPr lang="ko-KR" altLang="en-US" sz="1400" u="none" strike="noStrike" dirty="0">
                          <a:effectLst/>
                        </a:rPr>
                        <a:t>슈퍼마켓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600" u="none" strike="noStrike">
                          <a:effectLst/>
                        </a:rPr>
                        <a:t>2.8416</a:t>
                      </a:r>
                      <a:endParaRPr lang="en-US" altLang="ko-KR" sz="1600" b="0" i="0" u="none" strike="noStrike">
                        <a:solidFill>
                          <a:srgbClr val="000000"/>
                        </a:solidFill>
                        <a:effectLst/>
                        <a:latin typeface="D2coding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extLst>
                  <a:ext uri="{0D108BD9-81ED-4DB2-BD59-A6C34878D82A}">
                    <a16:rowId xmlns:a16="http://schemas.microsoft.com/office/drawing/2014/main" val="1606407588"/>
                  </a:ext>
                </a:extLst>
              </a:tr>
              <a:tr h="306495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u="none" strike="noStrike">
                          <a:effectLst/>
                        </a:rPr>
                        <a:t>4</a:t>
                      </a:r>
                      <a:endParaRPr lang="en-US" altLang="ko-KR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u="none" strike="noStrike" dirty="0">
                          <a:effectLst/>
                        </a:rPr>
                        <a:t>CS300009,</a:t>
                      </a:r>
                      <a:r>
                        <a:rPr lang="ko-KR" altLang="en-US" sz="1400" u="none" strike="noStrike" dirty="0">
                          <a:effectLst/>
                        </a:rPr>
                        <a:t>의약</a:t>
                      </a:r>
                      <a:r>
                        <a:rPr lang="en-US" altLang="ko-KR" sz="1400" u="none" strike="noStrike" dirty="0">
                          <a:effectLst/>
                        </a:rPr>
                        <a:t>·</a:t>
                      </a:r>
                      <a:r>
                        <a:rPr lang="ko-KR" altLang="en-US" sz="1400" u="none" strike="noStrike" dirty="0">
                          <a:effectLst/>
                        </a:rPr>
                        <a:t>의료용품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600" u="none" strike="noStrike" dirty="0">
                          <a:effectLst/>
                        </a:rPr>
                        <a:t>1.5862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D2coding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extLst>
                  <a:ext uri="{0D108BD9-81ED-4DB2-BD59-A6C34878D82A}">
                    <a16:rowId xmlns:a16="http://schemas.microsoft.com/office/drawing/2014/main" val="2248112506"/>
                  </a:ext>
                </a:extLst>
              </a:tr>
              <a:tr h="339783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u="none" strike="noStrike">
                          <a:effectLst/>
                        </a:rPr>
                        <a:t>5</a:t>
                      </a:r>
                      <a:endParaRPr lang="en-US" altLang="ko-KR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CS200006,</a:t>
                      </a:r>
                      <a:r>
                        <a:rPr lang="ko-KR" altLang="en-US" sz="1400" u="none" strike="noStrike" dirty="0">
                          <a:effectLst/>
                        </a:rPr>
                        <a:t>일반의원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600" u="none" strike="noStrike" dirty="0">
                          <a:effectLst/>
                        </a:rPr>
                        <a:t>1.2226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D2coding"/>
                        <a:ea typeface="맑은 고딕" panose="020B0503020000020004" pitchFamily="50" charset="-127"/>
                      </a:endParaRPr>
                    </a:p>
                  </a:txBody>
                  <a:tcPr marL="8265" marR="8265" marT="8265" marB="0" anchor="ctr"/>
                </a:tc>
                <a:extLst>
                  <a:ext uri="{0D108BD9-81ED-4DB2-BD59-A6C34878D82A}">
                    <a16:rowId xmlns:a16="http://schemas.microsoft.com/office/drawing/2014/main" val="306049671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E885139-98C0-4773-BDD5-D67FC7E690EC}"/>
              </a:ext>
            </a:extLst>
          </p:cNvPr>
          <p:cNvSpPr txBox="1"/>
          <p:nvPr/>
        </p:nvSpPr>
        <p:spPr>
          <a:xfrm>
            <a:off x="1041398" y="914802"/>
            <a:ext cx="524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매출액과 높은 양의 상관관계인 업종 </a:t>
            </a:r>
            <a:r>
              <a:rPr lang="en-US" altLang="ko-KR" dirty="0"/>
              <a:t>5</a:t>
            </a:r>
            <a:endParaRPr lang="ko-KR" altLang="en-US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308AE944-01DA-4CD1-BFB1-8AEE07E06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761991"/>
              </p:ext>
            </p:extLst>
          </p:nvPr>
        </p:nvGraphicFramePr>
        <p:xfrm>
          <a:off x="6285296" y="1547726"/>
          <a:ext cx="4399924" cy="1955869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922565">
                  <a:extLst>
                    <a:ext uri="{9D8B030D-6E8A-4147-A177-3AD203B41FA5}">
                      <a16:colId xmlns:a16="http://schemas.microsoft.com/office/drawing/2014/main" val="220283917"/>
                    </a:ext>
                  </a:extLst>
                </a:gridCol>
                <a:gridCol w="2554794">
                  <a:extLst>
                    <a:ext uri="{9D8B030D-6E8A-4147-A177-3AD203B41FA5}">
                      <a16:colId xmlns:a16="http://schemas.microsoft.com/office/drawing/2014/main" val="4265313782"/>
                    </a:ext>
                  </a:extLst>
                </a:gridCol>
                <a:gridCol w="922565">
                  <a:extLst>
                    <a:ext uri="{9D8B030D-6E8A-4147-A177-3AD203B41FA5}">
                      <a16:colId xmlns:a16="http://schemas.microsoft.com/office/drawing/2014/main" val="604833704"/>
                    </a:ext>
                  </a:extLst>
                </a:gridCol>
              </a:tblGrid>
              <a:tr h="33392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idx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service_code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u="none" strike="noStrike">
                          <a:effectLst/>
                        </a:rPr>
                        <a:t>coef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extLst>
                  <a:ext uri="{0D108BD9-81ED-4DB2-BD59-A6C34878D82A}">
                    <a16:rowId xmlns:a16="http://schemas.microsoft.com/office/drawing/2014/main" val="2789552083"/>
                  </a:ext>
                </a:extLst>
              </a:tr>
              <a:tr h="324388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u="none" strike="noStrike">
                          <a:effectLst/>
                        </a:rPr>
                        <a:t>1</a:t>
                      </a:r>
                      <a:endParaRPr lang="en-US" altLang="ko-KR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CS100005,</a:t>
                      </a:r>
                      <a:r>
                        <a:rPr lang="ko-KR" altLang="en-US" sz="1400" u="none" strike="noStrike">
                          <a:effectLst/>
                        </a:rPr>
                        <a:t>분식전문점</a:t>
                      </a:r>
                      <a:endParaRPr lang="ko-KR" altLang="en-US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600" u="none" strike="noStrike">
                          <a:effectLst/>
                        </a:rPr>
                        <a:t>-1.1309</a:t>
                      </a:r>
                      <a:endParaRPr lang="en-US" altLang="ko-KR" sz="1600" b="0" i="0" u="none" strike="noStrike">
                        <a:solidFill>
                          <a:srgbClr val="000000"/>
                        </a:solidFill>
                        <a:effectLst/>
                        <a:latin typeface="D2coding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extLst>
                  <a:ext uri="{0D108BD9-81ED-4DB2-BD59-A6C34878D82A}">
                    <a16:rowId xmlns:a16="http://schemas.microsoft.com/office/drawing/2014/main" val="1358855285"/>
                  </a:ext>
                </a:extLst>
              </a:tr>
              <a:tr h="324388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u="none" strike="noStrike">
                          <a:effectLst/>
                        </a:rPr>
                        <a:t>2</a:t>
                      </a:r>
                      <a:endParaRPr lang="en-US" altLang="ko-KR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CS200016,</a:t>
                      </a:r>
                      <a:r>
                        <a:rPr lang="ko-KR" altLang="en-US" sz="1400" u="none" strike="noStrike" dirty="0">
                          <a:effectLst/>
                        </a:rPr>
                        <a:t>두발미용업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600" u="none" strike="noStrike">
                          <a:effectLst/>
                        </a:rPr>
                        <a:t>-1.1126</a:t>
                      </a:r>
                      <a:endParaRPr lang="en-US" altLang="ko-KR" sz="1600" b="0" i="0" u="none" strike="noStrike">
                        <a:solidFill>
                          <a:srgbClr val="000000"/>
                        </a:solidFill>
                        <a:effectLst/>
                        <a:latin typeface="D2coding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extLst>
                  <a:ext uri="{0D108BD9-81ED-4DB2-BD59-A6C34878D82A}">
                    <a16:rowId xmlns:a16="http://schemas.microsoft.com/office/drawing/2014/main" val="3264273931"/>
                  </a:ext>
                </a:extLst>
              </a:tr>
              <a:tr h="324388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u="none" strike="noStrike">
                          <a:effectLst/>
                        </a:rPr>
                        <a:t>3</a:t>
                      </a:r>
                      <a:endParaRPr lang="en-US" altLang="ko-KR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CS100009,</a:t>
                      </a:r>
                      <a:r>
                        <a:rPr lang="ko-KR" altLang="en-US" sz="1400" u="none" strike="noStrike" dirty="0">
                          <a:effectLst/>
                        </a:rPr>
                        <a:t>커피</a:t>
                      </a:r>
                      <a:r>
                        <a:rPr lang="en-US" altLang="ko-KR" sz="1400" u="none" strike="noStrike" dirty="0">
                          <a:effectLst/>
                        </a:rPr>
                        <a:t>·</a:t>
                      </a:r>
                      <a:r>
                        <a:rPr lang="ko-KR" altLang="en-US" sz="1400" u="none" strike="noStrike" dirty="0">
                          <a:effectLst/>
                        </a:rPr>
                        <a:t>음료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600" u="none" strike="noStrike">
                          <a:effectLst/>
                        </a:rPr>
                        <a:t>-1.0532</a:t>
                      </a:r>
                      <a:endParaRPr lang="en-US" altLang="ko-KR" sz="1600" b="0" i="0" u="none" strike="noStrike">
                        <a:solidFill>
                          <a:srgbClr val="000000"/>
                        </a:solidFill>
                        <a:effectLst/>
                        <a:latin typeface="D2coding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extLst>
                  <a:ext uri="{0D108BD9-81ED-4DB2-BD59-A6C34878D82A}">
                    <a16:rowId xmlns:a16="http://schemas.microsoft.com/office/drawing/2014/main" val="1223868832"/>
                  </a:ext>
                </a:extLst>
              </a:tr>
              <a:tr h="324388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u="none" strike="noStrike">
                          <a:effectLst/>
                        </a:rPr>
                        <a:t>4</a:t>
                      </a:r>
                      <a:endParaRPr lang="en-US" altLang="ko-KR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CS300011,</a:t>
                      </a:r>
                      <a:r>
                        <a:rPr lang="ko-KR" altLang="en-US" sz="1400" u="none" strike="noStrike">
                          <a:effectLst/>
                        </a:rPr>
                        <a:t>화장품</a:t>
                      </a:r>
                      <a:endParaRPr lang="ko-KR" altLang="en-US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600" u="none" strike="noStrike">
                          <a:effectLst/>
                        </a:rPr>
                        <a:t>-0.8848</a:t>
                      </a:r>
                      <a:endParaRPr lang="en-US" altLang="ko-KR" sz="1600" b="0" i="0" u="none" strike="noStrike">
                        <a:solidFill>
                          <a:srgbClr val="000000"/>
                        </a:solidFill>
                        <a:effectLst/>
                        <a:latin typeface="D2coding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extLst>
                  <a:ext uri="{0D108BD9-81ED-4DB2-BD59-A6C34878D82A}">
                    <a16:rowId xmlns:a16="http://schemas.microsoft.com/office/drawing/2014/main" val="1161099094"/>
                  </a:ext>
                </a:extLst>
              </a:tr>
              <a:tr h="324388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400" u="none" strike="noStrike">
                          <a:effectLst/>
                        </a:rPr>
                        <a:t>5</a:t>
                      </a:r>
                      <a:endParaRPr lang="en-US" altLang="ko-KR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400" u="none" strike="noStrike" dirty="0">
                          <a:effectLst/>
                        </a:rPr>
                        <a:t>CS100010,</a:t>
                      </a:r>
                      <a:r>
                        <a:rPr lang="ko-KR" altLang="en-US" sz="1400" u="none" strike="noStrike" dirty="0">
                          <a:effectLst/>
                        </a:rPr>
                        <a:t>호프</a:t>
                      </a:r>
                      <a:r>
                        <a:rPr lang="en-US" altLang="ko-KR" sz="1400" u="none" strike="noStrike" dirty="0">
                          <a:effectLst/>
                        </a:rPr>
                        <a:t>·</a:t>
                      </a:r>
                      <a:r>
                        <a:rPr lang="ko-KR" altLang="en-US" sz="1400" u="none" strike="noStrike" dirty="0">
                          <a:effectLst/>
                        </a:rPr>
                        <a:t>간이주점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600" u="none" strike="noStrike" dirty="0">
                          <a:effectLst/>
                        </a:rPr>
                        <a:t>-0.8637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D2coding"/>
                        <a:ea typeface="맑은 고딕" panose="020B0503020000020004" pitchFamily="50" charset="-127"/>
                      </a:endParaRPr>
                    </a:p>
                  </a:txBody>
                  <a:tcPr marL="8407" marR="8407" marT="8407" marB="0" anchor="ctr"/>
                </a:tc>
                <a:extLst>
                  <a:ext uri="{0D108BD9-81ED-4DB2-BD59-A6C34878D82A}">
                    <a16:rowId xmlns:a16="http://schemas.microsoft.com/office/drawing/2014/main" val="66309874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E1C7CC0-8044-44D2-991E-63A5DFA8BAE6}"/>
              </a:ext>
            </a:extLst>
          </p:cNvPr>
          <p:cNvSpPr txBox="1"/>
          <p:nvPr/>
        </p:nvSpPr>
        <p:spPr>
          <a:xfrm>
            <a:off x="6285296" y="914802"/>
            <a:ext cx="5243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매출액과 높은 음의 상관관계인 업종 </a:t>
            </a:r>
            <a:r>
              <a:rPr lang="en-US" altLang="ko-KR" dirty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4279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744F7CB-1F73-4344-9C71-48877E840D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151B4F-6F60-469B-9CA0-571E307F9B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1579" y="190410"/>
            <a:ext cx="7964529" cy="460800"/>
          </a:xfrm>
        </p:spPr>
        <p:txBody>
          <a:bodyPr/>
          <a:lstStyle/>
          <a:p>
            <a:r>
              <a:rPr lang="ko-KR" altLang="en-US" dirty="0"/>
              <a:t>시사점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F63F59-6307-4DB3-96A9-70616070EE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" t="15000" r="405" b="77773"/>
          <a:stretch/>
        </p:blipFill>
        <p:spPr>
          <a:xfrm>
            <a:off x="1143001" y="6394704"/>
            <a:ext cx="9905999" cy="46329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3494A9AB-055B-4D5B-B5CB-7F0A95345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619" y="922803"/>
            <a:ext cx="4437351" cy="5200307"/>
          </a:xfrm>
          <a:prstGeom prst="rect">
            <a:avLst/>
          </a:prstGeom>
        </p:spPr>
      </p:pic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CF4E19F9-4E14-4820-8798-4D91ACC3A7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6288751"/>
              </p:ext>
            </p:extLst>
          </p:nvPr>
        </p:nvGraphicFramePr>
        <p:xfrm>
          <a:off x="5361270" y="922803"/>
          <a:ext cx="6689559" cy="39064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13612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744F7CB-1F73-4344-9C71-48877E840D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151B4F-6F60-469B-9CA0-571E307F9B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1579" y="190410"/>
            <a:ext cx="7964529" cy="460800"/>
          </a:xfrm>
        </p:spPr>
        <p:txBody>
          <a:bodyPr/>
          <a:lstStyle/>
          <a:p>
            <a:r>
              <a:rPr lang="ko-KR" altLang="en-US" dirty="0"/>
              <a:t>시사점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5F63F59-6307-4DB3-96A9-70616070EE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" t="15000" r="405" b="77773"/>
          <a:stretch/>
        </p:blipFill>
        <p:spPr>
          <a:xfrm>
            <a:off x="1143001" y="6394704"/>
            <a:ext cx="9905999" cy="463296"/>
          </a:xfrm>
          <a:prstGeom prst="rect">
            <a:avLst/>
          </a:prstGeom>
        </p:spPr>
      </p:pic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CF4E19F9-4E14-4820-8798-4D91ACC3A7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6139095"/>
              </p:ext>
            </p:extLst>
          </p:nvPr>
        </p:nvGraphicFramePr>
        <p:xfrm>
          <a:off x="2156750" y="3429000"/>
          <a:ext cx="7526957" cy="2919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3BEE2217-917A-42E5-BB08-1DAB24AF83F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" b="32130"/>
          <a:stretch/>
        </p:blipFill>
        <p:spPr>
          <a:xfrm>
            <a:off x="863465" y="802425"/>
            <a:ext cx="6511722" cy="28446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6BD84A7-6E26-4488-9588-19FA22D92F3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35" t="69141" r="49387" b="-451"/>
          <a:stretch/>
        </p:blipFill>
        <p:spPr>
          <a:xfrm>
            <a:off x="7402686" y="2258173"/>
            <a:ext cx="3228362" cy="131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84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1759</TotalTime>
  <Words>224</Words>
  <Application>Microsoft Office PowerPoint</Application>
  <PresentationFormat>와이드스크린</PresentationFormat>
  <Paragraphs>54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D2coding</vt:lpstr>
      <vt:lpstr>나눔바른고딕</vt:lpstr>
      <vt:lpstr>맑은 고딕</vt:lpstr>
      <vt:lpstr>Arial</vt:lpstr>
      <vt:lpstr>Century Gothic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박동재</dc:creator>
  <cp:lastModifiedBy>Moon DAYOUNG</cp:lastModifiedBy>
  <cp:revision>87</cp:revision>
  <dcterms:created xsi:type="dcterms:W3CDTF">2019-11-30T03:24:36Z</dcterms:created>
  <dcterms:modified xsi:type="dcterms:W3CDTF">2019-12-29T13:00:24Z</dcterms:modified>
</cp:coreProperties>
</file>

<file path=docProps/thumbnail.jpeg>
</file>